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6" r:id="rId1"/>
  </p:sldMasterIdLst>
  <p:notesMasterIdLst>
    <p:notesMasterId r:id="rId11"/>
  </p:notesMasterIdLst>
  <p:sldIdLst>
    <p:sldId id="306" r:id="rId2"/>
    <p:sldId id="307" r:id="rId3"/>
    <p:sldId id="295" r:id="rId4"/>
    <p:sldId id="261" r:id="rId5"/>
    <p:sldId id="285" r:id="rId6"/>
    <p:sldId id="299" r:id="rId7"/>
    <p:sldId id="262" r:id="rId8"/>
    <p:sldId id="297" r:id="rId9"/>
    <p:sldId id="298"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Stonewall Voice Bold Condensed" panose="00000800000000000000" pitchFamily="2" charset="0"/>
      <p:bold r:id="rId18"/>
    </p:embeddedFont>
    <p:embeddedFont>
      <p:font typeface="Stonewall Voice Stonewall Proud" panose="00000500000000000000" pitchFamily="2" charset="0"/>
      <p:regular r:id="rId19"/>
    </p:embeddedFont>
    <p:embeddedFont>
      <p:font typeface="Work Sans" pitchFamily="2" charset="0"/>
      <p:bold r:id="rId20"/>
      <p:boldItalic r:id="rId21"/>
    </p:embeddedFont>
    <p:embeddedFont>
      <p:font typeface="WORK SANS BOLD ROMAN" panose="020B0604020202020204" charset="0"/>
      <p:bold r:id="rId22"/>
    </p:embeddedFont>
    <p:embeddedFont>
      <p:font typeface="WORK SANS MEDIUM ROMAN" panose="020B0604020202020204"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88"/>
    <a:srgbClr val="FEC34D"/>
    <a:srgbClr val="FFFFFF"/>
    <a:srgbClr val="A41B66"/>
    <a:srgbClr val="FFC3DF"/>
    <a:srgbClr val="F0C1FF"/>
    <a:srgbClr val="ACDDCC"/>
    <a:srgbClr val="5255C3"/>
    <a:srgbClr val="A41B67"/>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18922-A834-4D5A-A9A1-A62F51A81845}" v="13" dt="2022-10-12T10:20:46.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34" autoAdjust="0"/>
  </p:normalViewPr>
  <p:slideViewPr>
    <p:cSldViewPr snapToGrid="0" snapToObjects="1">
      <p:cViewPr varScale="1">
        <p:scale>
          <a:sx n="48" d="100"/>
          <a:sy n="48" d="100"/>
        </p:scale>
        <p:origin x="52" y="260"/>
      </p:cViewPr>
      <p:guideLst/>
    </p:cSldViewPr>
  </p:slideViewPr>
  <p:outlineViewPr>
    <p:cViewPr>
      <p:scale>
        <a:sx n="33" d="100"/>
        <a:sy n="33" d="100"/>
      </p:scale>
      <p:origin x="0" y="-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E1AFD-4008-744F-BC05-61287700DC65}"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3E6B5-11E3-EA42-A004-90E27F73E08B}" type="slidenum">
              <a:rPr lang="en-US" smtClean="0"/>
              <a:t>‹#›</a:t>
            </a:fld>
            <a:endParaRPr lang="en-US"/>
          </a:p>
        </p:txBody>
      </p:sp>
    </p:spTree>
    <p:extLst>
      <p:ext uri="{BB962C8B-B14F-4D97-AF65-F5344CB8AC3E}">
        <p14:creationId xmlns:p14="http://schemas.microsoft.com/office/powerpoint/2010/main" val="30517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PowerPoint is for use with learners with SEND/ALN/ASN who are working below age related expectations. It can be used with the Stonewall x Burberry School &amp; College Role Models My Faith lesson pack, which can be downloaded from our website. This is Version 1. You’ll find Version 2, which is simpler and supported with </a:t>
            </a:r>
            <a:r>
              <a:rPr lang="en-GB" dirty="0" err="1"/>
              <a:t>Widgit</a:t>
            </a:r>
            <a:r>
              <a:rPr lang="en-GB" dirty="0"/>
              <a:t> symbols, on our website. Our mainstream resources may also be more appropriate for some learners, they’re also available on the Stonewall website.</a:t>
            </a:r>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2</a:t>
            </a:fld>
            <a:endParaRPr lang="en-US"/>
          </a:p>
        </p:txBody>
      </p:sp>
    </p:spTree>
    <p:extLst>
      <p:ext uri="{BB962C8B-B14F-4D97-AF65-F5344CB8AC3E}">
        <p14:creationId xmlns:p14="http://schemas.microsoft.com/office/powerpoint/2010/main" val="220259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Choose the learning objective to add here:</a:t>
            </a:r>
          </a:p>
          <a:p>
            <a:pPr>
              <a:lnSpc>
                <a:spcPct val="150000"/>
              </a:lnSpc>
              <a:spcAft>
                <a:spcPts val="1200"/>
              </a:spcAft>
            </a:pPr>
            <a:r>
              <a:rPr lang="en-GB"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rPr>
              <a:t>To take part in activities relating to religions</a:t>
            </a:r>
            <a:endParaRPr lang="en-US"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endParaRPr>
          </a:p>
          <a:p>
            <a:pPr>
              <a:lnSpc>
                <a:spcPct val="150000"/>
              </a:lnSpc>
              <a:spcAft>
                <a:spcPts val="1200"/>
              </a:spcAft>
            </a:pPr>
            <a:r>
              <a:rPr lang="en-GB"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rPr>
              <a:t>To identify symbols relating to religions</a:t>
            </a:r>
            <a:endParaRPr lang="en-US"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endParaRPr>
          </a:p>
          <a:p>
            <a:pPr>
              <a:lnSpc>
                <a:spcPct val="150000"/>
              </a:lnSpc>
              <a:spcAft>
                <a:spcPts val="1200"/>
              </a:spcAft>
            </a:pPr>
            <a:r>
              <a:rPr lang="en-GB"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rPr>
              <a:t>To name some religions</a:t>
            </a:r>
            <a:endParaRPr lang="en-US"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endParaRPr>
          </a:p>
          <a:p>
            <a:pPr>
              <a:lnSpc>
                <a:spcPct val="150000"/>
              </a:lnSpc>
              <a:spcAft>
                <a:spcPts val="1200"/>
              </a:spcAft>
            </a:pPr>
            <a:r>
              <a:rPr lang="en-GB"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rPr>
              <a:t>To understand the role religion might play in a person's life</a:t>
            </a:r>
            <a:endParaRPr lang="en-US" sz="1800" dirty="0">
              <a:solidFill>
                <a:srgbClr val="131F2A"/>
              </a:solidFill>
              <a:effectLst/>
              <a:latin typeface="WORK SANS MEDIUM ROMAN" panose="020B0604020202020204"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333E6B5-11E3-EA42-A004-90E27F73E08B}" type="slidenum">
              <a:rPr lang="en-US" smtClean="0"/>
              <a:t>3</a:t>
            </a:fld>
            <a:endParaRPr lang="en-US"/>
          </a:p>
        </p:txBody>
      </p:sp>
    </p:spTree>
    <p:extLst>
      <p:ext uri="{BB962C8B-B14F-4D97-AF65-F5344CB8AC3E}">
        <p14:creationId xmlns:p14="http://schemas.microsoft.com/office/powerpoint/2010/main" val="202230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100"/>
              </a:lnSpc>
            </a:pPr>
            <a:r>
              <a:rPr lang="en-GB" sz="1800" dirty="0">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As a class, agree some ground rules for the session. For example, being kind to others (including the person on the video), recognising that not everyone has the same opinions and that's ok.</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4</a:t>
            </a:fld>
            <a:endParaRPr lang="en-US"/>
          </a:p>
        </p:txBody>
      </p:sp>
    </p:spTree>
    <p:extLst>
      <p:ext uri="{BB962C8B-B14F-4D97-AF65-F5344CB8AC3E}">
        <p14:creationId xmlns:p14="http://schemas.microsoft.com/office/powerpoint/2010/main" val="1284264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Watch one or more of </a:t>
            </a:r>
            <a:r>
              <a:rPr lang="en-GB" sz="1800" dirty="0" err="1">
                <a:solidFill>
                  <a:srgbClr val="131F2A"/>
                </a:solidFill>
                <a:effectLst/>
                <a:latin typeface="WORK SANS BOLD ROMAN" panose="020B0604020202020204" charset="0"/>
                <a:ea typeface="MS Mincho" panose="02020609040205080304" pitchFamily="49" charset="-128"/>
                <a:cs typeface="Arial" panose="020B0604020202020204" pitchFamily="34" charset="0"/>
              </a:rPr>
              <a:t>Stonewall's</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 School &amp; College Role Model videos. Miki, Khakan and Philip are all people of faith, so you might wish to choose them.</a:t>
            </a:r>
            <a:endParaRPr lang="en-US"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5</a:t>
            </a:fld>
            <a:endParaRPr lang="en-US"/>
          </a:p>
        </p:txBody>
      </p:sp>
    </p:spTree>
    <p:extLst>
      <p:ext uri="{BB962C8B-B14F-4D97-AF65-F5344CB8AC3E}">
        <p14:creationId xmlns:p14="http://schemas.microsoft.com/office/powerpoint/2010/main" val="316991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100"/>
              </a:lnSpc>
            </a:pPr>
            <a:r>
              <a:rPr lang="en-GB" sz="1800" dirty="0">
                <a:effectLst/>
                <a:latin typeface="WORK SANS BOLD ROMAN" panose="020B0604020202020204" charset="0"/>
                <a:ea typeface="MS Mincho" panose="02020609040205080304" pitchFamily="49" charset="-128"/>
                <a:cs typeface="Arial" panose="020B0604020202020204" pitchFamily="34" charset="0"/>
              </a:rPr>
              <a:t>Easier activity:</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a:p>
            <a:pPr>
              <a:lnSpc>
                <a:spcPts val="2100"/>
              </a:lnSpc>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After watching the video once, you could watch it again, pausing when the person talks about an important part of their life or identity. Encourage students to match or find the symbols on their communication mat.</a:t>
            </a:r>
            <a:endParaRPr lang="en-US"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endParaRPr>
          </a:p>
          <a:p>
            <a:pPr algn="l">
              <a:lnSpc>
                <a:spcPts val="2100"/>
              </a:lnSpc>
            </a:pPr>
            <a:r>
              <a:rPr lang="en-GB" sz="1800" dirty="0">
                <a:effectLst/>
                <a:latin typeface="WORK SANS BOLD ROMAN" panose="020B0604020202020204" charset="0"/>
                <a:ea typeface="MS Mincho" panose="02020609040205080304" pitchFamily="49" charset="-128"/>
                <a:cs typeface="Arial" panose="020B0604020202020204" pitchFamily="34" charset="0"/>
              </a:rPr>
              <a:t> </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a:p>
            <a:pPr algn="l">
              <a:lnSpc>
                <a:spcPts val="2100"/>
              </a:lnSpc>
            </a:pPr>
            <a:r>
              <a:rPr lang="en-GB" sz="1800" dirty="0">
                <a:effectLst/>
                <a:latin typeface="WORK SANS BOLD ROMAN" panose="020B0604020202020204" charset="0"/>
                <a:ea typeface="MS Mincho" panose="02020609040205080304" pitchFamily="49" charset="-128"/>
                <a:cs typeface="Arial" panose="020B0604020202020204" pitchFamily="34" charset="0"/>
              </a:rPr>
              <a:t>Harder activity:</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a:p>
            <a:r>
              <a:rPr lang="en-GB" sz="1800" dirty="0">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After watching the video, ask students to identify some of the things the person said about their life and about their religion. What was their religion? Were there parts of their life where religion was </a:t>
            </a:r>
            <a:r>
              <a:rPr lang="en-GB" sz="1800" dirty="0" err="1">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particuarly</a:t>
            </a:r>
            <a:r>
              <a:rPr lang="en-GB" sz="1800" dirty="0">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 important? (for example, weddings, social events)</a:t>
            </a:r>
            <a:endParaRPr lang="en-US" sz="1800" dirty="0"/>
          </a:p>
        </p:txBody>
      </p:sp>
      <p:sp>
        <p:nvSpPr>
          <p:cNvPr id="4" name="Slide Number Placeholder 3"/>
          <p:cNvSpPr>
            <a:spLocks noGrp="1"/>
          </p:cNvSpPr>
          <p:nvPr>
            <p:ph type="sldNum" sz="quarter" idx="5"/>
          </p:nvPr>
        </p:nvSpPr>
        <p:spPr/>
        <p:txBody>
          <a:bodyPr/>
          <a:lstStyle/>
          <a:p>
            <a:fld id="{E333E6B5-11E3-EA42-A004-90E27F73E08B}" type="slidenum">
              <a:rPr lang="en-US" smtClean="0"/>
              <a:t>6</a:t>
            </a:fld>
            <a:endParaRPr lang="en-US"/>
          </a:p>
        </p:txBody>
      </p:sp>
    </p:spTree>
    <p:extLst>
      <p:ext uri="{BB962C8B-B14F-4D97-AF65-F5344CB8AC3E}">
        <p14:creationId xmlns:p14="http://schemas.microsoft.com/office/powerpoint/2010/main" val="123853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100"/>
              </a:lnSpc>
              <a:spcBef>
                <a:spcPts val="0"/>
              </a:spcBef>
              <a:spcAft>
                <a:spcPts val="0"/>
              </a:spcAft>
              <a:buClrTx/>
              <a:buSzTx/>
              <a:buFontTx/>
              <a:buNone/>
              <a:tabLst/>
              <a:defRPr/>
            </a:pPr>
            <a:r>
              <a:rPr lang="en-GB" sz="1800" b="1" dirty="0">
                <a:solidFill>
                  <a:schemeClr val="tx2"/>
                </a:solidFill>
                <a:effectLst/>
                <a:latin typeface="WORK SANS BOLD ROMAN" panose="020B0604020202020204" charset="0"/>
                <a:ea typeface="MS Mincho" panose="02020609040205080304" pitchFamily="49" charset="-128"/>
                <a:cs typeface="Arial" panose="020B0604020202020204" pitchFamily="34" charset="0"/>
              </a:rPr>
              <a:t>NOTE: Delete this slide if you do not intend for any of your students to complete the easier activity</a:t>
            </a:r>
          </a:p>
          <a:p>
            <a:pPr marL="0" marR="0" lvl="0" indent="0" algn="l" defTabSz="914400" rtl="0" eaLnBrk="1" fontAlgn="auto" latinLnBrk="0" hangingPunct="1">
              <a:lnSpc>
                <a:spcPts val="2100"/>
              </a:lnSpc>
              <a:spcBef>
                <a:spcPts val="0"/>
              </a:spcBef>
              <a:spcAft>
                <a:spcPts val="0"/>
              </a:spcAft>
              <a:buClrTx/>
              <a:buSzTx/>
              <a:buFontTx/>
              <a:buNone/>
              <a:tabLst/>
              <a:defRPr/>
            </a:pPr>
            <a:r>
              <a:rPr lang="en-GB" sz="1800" dirty="0">
                <a:effectLst/>
                <a:latin typeface="WORK SANS BOLD ROMAN" panose="020B0604020202020204" charset="0"/>
                <a:ea typeface="MS Mincho" panose="02020609040205080304" pitchFamily="49" charset="-128"/>
                <a:cs typeface="Arial" panose="020B0604020202020204" pitchFamily="34" charset="0"/>
              </a:rPr>
              <a:t>Easier activity: </a:t>
            </a: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Play 'Religious Symbol Bingo'. Start the session by encouraging the students to look at the symbols for each of the religions included in the set - if they are religious or are from a religious background, encourage them to identify the symbol associated with their faith or their family's faith. Use sensory props (for example, a puja set, a prayer mat, a kippah, a crucifix) to reinforce their association between the symbol and the religion.</a:t>
            </a:r>
            <a:endParaRPr lang="en-US"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endParaRPr>
          </a:p>
          <a:p>
            <a:pPr algn="l">
              <a:lnSpc>
                <a:spcPts val="2100"/>
              </a:lnSpc>
            </a:pPr>
            <a:endParaRPr lang="en-US" sz="1800" dirty="0">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7</a:t>
            </a:fld>
            <a:endParaRPr lang="en-US"/>
          </a:p>
        </p:txBody>
      </p:sp>
    </p:spTree>
    <p:extLst>
      <p:ext uri="{BB962C8B-B14F-4D97-AF65-F5344CB8AC3E}">
        <p14:creationId xmlns:p14="http://schemas.microsoft.com/office/powerpoint/2010/main" val="474674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2100"/>
              </a:lnSpc>
            </a:pPr>
            <a:r>
              <a:rPr lang="en-GB" sz="1800" b="1" dirty="0">
                <a:solidFill>
                  <a:schemeClr val="tx2"/>
                </a:solidFill>
                <a:effectLst/>
                <a:latin typeface="WORK SANS BOLD ROMAN" panose="020B0604020202020204" charset="0"/>
                <a:ea typeface="MS Mincho" panose="02020609040205080304" pitchFamily="49" charset="-128"/>
                <a:cs typeface="Arial" panose="020B0604020202020204" pitchFamily="34" charset="0"/>
              </a:rPr>
              <a:t>NOTE: Delete this slide if you do not intend for any of your students to complete the harder activity</a:t>
            </a:r>
          </a:p>
          <a:p>
            <a:pPr algn="l">
              <a:lnSpc>
                <a:spcPts val="2100"/>
              </a:lnSpc>
            </a:pPr>
            <a:r>
              <a:rPr lang="en-GB" sz="1800" dirty="0">
                <a:solidFill>
                  <a:srgbClr val="FDC24C"/>
                </a:solidFill>
                <a:effectLst/>
                <a:latin typeface="Stonewall Voice Bold Condensed" panose="00000800000000000000" pitchFamily="2" charset="0"/>
                <a:ea typeface="MS Mincho" panose="02020609040205080304" pitchFamily="49" charset="-128"/>
                <a:cs typeface="Times New Roman" panose="02020603050405020304" pitchFamily="18" charset="0"/>
              </a:rPr>
              <a:t>Students create a profile for the person from the video, using the profile worksheet. They should: draw or stick on a picture of the person, write their name, their religion, their interests etc. They might find it useful to use the prompt sheet provided in the communication mat pack for each role model.</a:t>
            </a:r>
            <a:endParaRPr lang="en-US" sz="1800" dirty="0">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8</a:t>
            </a:fld>
            <a:endParaRPr lang="en-US"/>
          </a:p>
        </p:txBody>
      </p:sp>
    </p:spTree>
    <p:extLst>
      <p:ext uri="{BB962C8B-B14F-4D97-AF65-F5344CB8AC3E}">
        <p14:creationId xmlns:p14="http://schemas.microsoft.com/office/powerpoint/2010/main" val="399081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100"/>
              </a:lnSpc>
            </a:pPr>
            <a:r>
              <a:rPr lang="en-GB"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rPr>
              <a:t>Revisit the learning objective(s) for the lesson and encourage students to reflect on their learning in the lesson. Use your usual self-assessment tools or techniques to facilitate this.</a:t>
            </a:r>
            <a:endParaRPr lang="en-US" sz="1800" dirty="0">
              <a:solidFill>
                <a:srgbClr val="131F2A"/>
              </a:solidFill>
              <a:effectLst/>
              <a:latin typeface="WORK SANS BOLD ROMAN" panose="020B060402020202020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E333E6B5-11E3-EA42-A004-90E27F73E08B}" type="slidenum">
              <a:rPr lang="en-US" smtClean="0"/>
              <a:t>9</a:t>
            </a:fld>
            <a:endParaRPr lang="en-US"/>
          </a:p>
        </p:txBody>
      </p:sp>
    </p:spTree>
    <p:extLst>
      <p:ext uri="{BB962C8B-B14F-4D97-AF65-F5344CB8AC3E}">
        <p14:creationId xmlns:p14="http://schemas.microsoft.com/office/powerpoint/2010/main" val="3936870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0E15D33-1FA9-8E4E-AEA8-CC111E470EDB}"/>
              </a:ext>
            </a:extLst>
          </p:cNvPr>
          <p:cNvSpPr>
            <a:spLocks noGrp="1"/>
          </p:cNvSpPr>
          <p:nvPr>
            <p:ph type="body" sz="quarter" idx="15" hasCustomPrompt="1"/>
          </p:nvPr>
        </p:nvSpPr>
        <p:spPr>
          <a:xfrm>
            <a:off x="2518765" y="1238654"/>
            <a:ext cx="8916152" cy="1461039"/>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PRESENTATION HEADLINE</a:t>
            </a:r>
          </a:p>
        </p:txBody>
      </p:sp>
      <p:sp>
        <p:nvSpPr>
          <p:cNvPr id="5" name="Text Placeholder 17">
            <a:extLst>
              <a:ext uri="{FF2B5EF4-FFF2-40B4-BE49-F238E27FC236}">
                <a16:creationId xmlns:a16="http://schemas.microsoft.com/office/drawing/2014/main" id="{0DAA9114-5D2A-FC48-98D1-C73779711C42}"/>
              </a:ext>
            </a:extLst>
          </p:cNvPr>
          <p:cNvSpPr>
            <a:spLocks noGrp="1"/>
          </p:cNvSpPr>
          <p:nvPr>
            <p:ph type="body" sz="quarter" idx="16" hasCustomPrompt="1"/>
          </p:nvPr>
        </p:nvSpPr>
        <p:spPr>
          <a:xfrm>
            <a:off x="2518765" y="2667609"/>
            <a:ext cx="8916152" cy="1461040"/>
          </a:xfrm>
        </p:spPr>
        <p:txBody>
          <a:bodyPr lIns="0" tIns="0" rIns="0" bIns="0" anchor="ctr">
            <a:noAutofit/>
          </a:bodyPr>
          <a:lstStyle>
            <a:lvl1pPr marL="0" indent="0">
              <a:lnSpc>
                <a:spcPct val="100000"/>
              </a:lnSpc>
              <a:buNone/>
              <a:defRPr sz="13000" b="1" i="0" spc="100" baseline="0">
                <a:solidFill>
                  <a:schemeClr val="bg2"/>
                </a:solidFill>
                <a:latin typeface="Stonewall Voice Bold Condensed" pitchFamily="2" charset="77"/>
              </a:defRPr>
            </a:lvl1pPr>
          </a:lstStyle>
          <a:p>
            <a:pPr lvl="0"/>
            <a:r>
              <a:rPr lang="en-US" dirty="0"/>
              <a:t>ON 2 LINES</a:t>
            </a:r>
          </a:p>
        </p:txBody>
      </p:sp>
      <p:sp>
        <p:nvSpPr>
          <p:cNvPr id="16" name="Text Placeholder 15">
            <a:extLst>
              <a:ext uri="{FF2B5EF4-FFF2-40B4-BE49-F238E27FC236}">
                <a16:creationId xmlns:a16="http://schemas.microsoft.com/office/drawing/2014/main" id="{87DEB529-26BA-E047-B11B-C9684CE7F8FD}"/>
              </a:ext>
            </a:extLst>
          </p:cNvPr>
          <p:cNvSpPr>
            <a:spLocks noGrp="1"/>
          </p:cNvSpPr>
          <p:nvPr>
            <p:ph type="body" sz="quarter" idx="14" hasCustomPrompt="1"/>
          </p:nvPr>
        </p:nvSpPr>
        <p:spPr>
          <a:xfrm>
            <a:off x="2518765" y="4164134"/>
            <a:ext cx="8916152" cy="1461039"/>
          </a:xfrm>
        </p:spPr>
        <p:txBody>
          <a:bodyPr lIns="0" tIns="0" rIns="0" bIns="0" anchor="ctr">
            <a:noAutofit/>
          </a:bodyPr>
          <a:lstStyle>
            <a:lvl1pPr marL="0" indent="0">
              <a:lnSpc>
                <a:spcPct val="100000"/>
              </a:lnSpc>
              <a:buNone/>
              <a:defRPr sz="13000" b="1" i="0" spc="100" baseline="0">
                <a:solidFill>
                  <a:schemeClr val="bg1"/>
                </a:solidFill>
                <a:latin typeface="Stonewall Voice Bold Condensed" pitchFamily="2" charset="77"/>
              </a:defRPr>
            </a:lvl1pPr>
          </a:lstStyle>
          <a:p>
            <a:pPr lvl="0"/>
            <a:r>
              <a:rPr lang="en-GB" dirty="0"/>
              <a:t>00.00.0000</a:t>
            </a:r>
            <a:endParaRPr lang="en-US" dirty="0"/>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5697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ultimedia Slide - Colour 1">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3CD87AD-6699-B547-B82A-86630FD78FF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bg1"/>
                </a:solidFill>
                <a:latin typeface="WORK SANS MEDIUM ROMAN" pitchFamily="2" charset="77"/>
              </a:defRPr>
            </a:lvl1pPr>
          </a:lstStyle>
          <a:p>
            <a:pPr lvl="0"/>
            <a:r>
              <a:rPr lang="en-US" dirty="0"/>
              <a:t>Click icons to add multimedia</a:t>
            </a:r>
          </a:p>
        </p:txBody>
      </p:sp>
      <p:sp>
        <p:nvSpPr>
          <p:cNvPr id="9" name="Text Placeholder 18">
            <a:extLst>
              <a:ext uri="{FF2B5EF4-FFF2-40B4-BE49-F238E27FC236}">
                <a16:creationId xmlns:a16="http://schemas.microsoft.com/office/drawing/2014/main" id="{B06A85C1-5361-A443-A46C-C402D0FC2D87}"/>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bg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081B77A3-0F7B-E14F-A2A0-9EC6572A564E}"/>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solidFill>
                  <a:schemeClr val="bg1"/>
                </a:solidFill>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7" name="Graphic 6">
            <a:extLst>
              <a:ext uri="{FF2B5EF4-FFF2-40B4-BE49-F238E27FC236}">
                <a16:creationId xmlns:a16="http://schemas.microsoft.com/office/drawing/2014/main" id="{0A76A0F7-7046-1F4B-9E51-F258947036F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93943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media Slide - Colour 2">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8030709-9D0D-1A43-980B-845216BCA605}"/>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5" name="Text Placeholder 18">
            <a:extLst>
              <a:ext uri="{FF2B5EF4-FFF2-40B4-BE49-F238E27FC236}">
                <a16:creationId xmlns:a16="http://schemas.microsoft.com/office/drawing/2014/main" id="{9663A2B4-F35E-3543-B53E-461F63F3EDCC}"/>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4" name="Text Placeholder 20">
            <a:extLst>
              <a:ext uri="{FF2B5EF4-FFF2-40B4-BE49-F238E27FC236}">
                <a16:creationId xmlns:a16="http://schemas.microsoft.com/office/drawing/2014/main" id="{0E1F237E-50F6-DB46-82F0-50C299D8659F}"/>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3" name="Graphic 2">
            <a:extLst>
              <a:ext uri="{FF2B5EF4-FFF2-40B4-BE49-F238E27FC236}">
                <a16:creationId xmlns:a16="http://schemas.microsoft.com/office/drawing/2014/main" id="{88535B15-D32A-C249-BA4C-E9C5AB4B677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3418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 Grey">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65A6F4B2-83FB-0A42-B6DF-DF3A5A03E2FD}"/>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099AEEF3-BAF8-3A4F-B47B-206C84A11C1F}"/>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27290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Colour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0424921D-8AC0-4449-AE1C-C064D179AF25}"/>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bg2"/>
                </a:solidFill>
                <a:latin typeface="Stonewall Voice Stonewall Proud" pitchFamily="2" charset="77"/>
              </a:defRPr>
            </a:lvl1pPr>
          </a:lstStyle>
          <a:p>
            <a:pPr lvl="0"/>
            <a:r>
              <a:rPr lang="en-US" dirty="0"/>
              <a:t>Section Header</a:t>
            </a:r>
          </a:p>
        </p:txBody>
      </p:sp>
      <p:sp>
        <p:nvSpPr>
          <p:cNvPr id="3" name="Text Placeholder 16">
            <a:extLst>
              <a:ext uri="{FF2B5EF4-FFF2-40B4-BE49-F238E27FC236}">
                <a16:creationId xmlns:a16="http://schemas.microsoft.com/office/drawing/2014/main" id="{F44C42EA-B131-3342-85DE-8D68D2CD0E20}"/>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bg1"/>
                </a:solidFill>
                <a:latin typeface="Stonewall Voice Stonewall Proud" pitchFamily="2" charset="77"/>
              </a:defRPr>
            </a:lvl1pPr>
          </a:lstStyle>
          <a:p>
            <a:pPr lvl="0"/>
            <a:r>
              <a:rPr lang="en-US" dirty="0"/>
              <a:t>Page headline</a:t>
            </a:r>
          </a:p>
        </p:txBody>
      </p:sp>
      <p:sp>
        <p:nvSpPr>
          <p:cNvPr id="6" name="Slide Number Placeholder 5">
            <a:extLst>
              <a:ext uri="{FF2B5EF4-FFF2-40B4-BE49-F238E27FC236}">
                <a16:creationId xmlns:a16="http://schemas.microsoft.com/office/drawing/2014/main" id="{8B1A04D4-9B85-5444-AF5A-A4E3F1546A10}"/>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4272086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Colour 2">
    <p:spTree>
      <p:nvGrpSpPr>
        <p:cNvPr id="1" name=""/>
        <p:cNvGrpSpPr/>
        <p:nvPr/>
      </p:nvGrpSpPr>
      <p:grpSpPr>
        <a:xfrm>
          <a:off x="0" y="0"/>
          <a:ext cx="0" cy="0"/>
          <a:chOff x="0" y="0"/>
          <a:chExt cx="0" cy="0"/>
        </a:xfrm>
      </p:grpSpPr>
      <p:sp>
        <p:nvSpPr>
          <p:cNvPr id="6" name="Text Placeholder 14">
            <a:extLst>
              <a:ext uri="{FF2B5EF4-FFF2-40B4-BE49-F238E27FC236}">
                <a16:creationId xmlns:a16="http://schemas.microsoft.com/office/drawing/2014/main" id="{2B7D7F5B-EF74-EE4C-BBB2-7CF94A689AE4}"/>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tx1"/>
                </a:solidFill>
                <a:latin typeface="Stonewall Voice Stonewall Proud" pitchFamily="2" charset="77"/>
              </a:defRPr>
            </a:lvl1pPr>
          </a:lstStyle>
          <a:p>
            <a:pPr lvl="0"/>
            <a:r>
              <a:rPr lang="en-US" dirty="0"/>
              <a:t>Section Header</a:t>
            </a:r>
          </a:p>
        </p:txBody>
      </p:sp>
      <p:sp>
        <p:nvSpPr>
          <p:cNvPr id="5" name="Text Placeholder 16">
            <a:extLst>
              <a:ext uri="{FF2B5EF4-FFF2-40B4-BE49-F238E27FC236}">
                <a16:creationId xmlns:a16="http://schemas.microsoft.com/office/drawing/2014/main" id="{223ACB66-2A8B-C24D-8F2C-EEAE75314079}"/>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2" name="Slide Number Placeholder 5">
            <a:extLst>
              <a:ext uri="{FF2B5EF4-FFF2-40B4-BE49-F238E27FC236}">
                <a16:creationId xmlns:a16="http://schemas.microsoft.com/office/drawing/2014/main" id="{D2E1CE93-422A-6B40-8C25-95299717B125}"/>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0877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Half Page Image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97E7B9A-33D6-6245-B298-DD4DEA62C463}"/>
              </a:ext>
            </a:extLst>
          </p:cNvPr>
          <p:cNvSpPr>
            <a:spLocks noGrp="1"/>
          </p:cNvSpPr>
          <p:nvPr>
            <p:ph type="body" sz="quarter" idx="10" hasCustomPrompt="1"/>
          </p:nvPr>
        </p:nvSpPr>
        <p:spPr>
          <a:xfrm>
            <a:off x="385763" y="352425"/>
            <a:ext cx="5341937" cy="553999"/>
          </a:xfrm>
          <a:noFill/>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7" name="Text Placeholder 16">
            <a:extLst>
              <a:ext uri="{FF2B5EF4-FFF2-40B4-BE49-F238E27FC236}">
                <a16:creationId xmlns:a16="http://schemas.microsoft.com/office/drawing/2014/main" id="{9110BB37-C483-F34A-B538-000E37017713}"/>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8" name="Text Placeholder 16">
            <a:extLst>
              <a:ext uri="{FF2B5EF4-FFF2-40B4-BE49-F238E27FC236}">
                <a16:creationId xmlns:a16="http://schemas.microsoft.com/office/drawing/2014/main" id="{8845AD72-DA38-DD48-AA6A-2AACDB9F4448}"/>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9" name="Text Placeholder 18">
            <a:extLst>
              <a:ext uri="{FF2B5EF4-FFF2-40B4-BE49-F238E27FC236}">
                <a16:creationId xmlns:a16="http://schemas.microsoft.com/office/drawing/2014/main" id="{AA5089D6-989B-C34F-B2F1-275D44DD9CC0}"/>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21" name="Text Placeholder 20">
            <a:extLst>
              <a:ext uri="{FF2B5EF4-FFF2-40B4-BE49-F238E27FC236}">
                <a16:creationId xmlns:a16="http://schemas.microsoft.com/office/drawing/2014/main" id="{09963EB0-45EB-0F47-9E21-E46CFD93C699}"/>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25" name="Picture Placeholder 24">
            <a:extLst>
              <a:ext uri="{FF2B5EF4-FFF2-40B4-BE49-F238E27FC236}">
                <a16:creationId xmlns:a16="http://schemas.microsoft.com/office/drawing/2014/main" id="{9D68D376-EF86-9E47-B024-E66B704E7320}"/>
              </a:ext>
            </a:extLst>
          </p:cNvPr>
          <p:cNvSpPr>
            <a:spLocks noGrp="1"/>
          </p:cNvSpPr>
          <p:nvPr>
            <p:ph type="pic" sz="quarter" idx="14"/>
          </p:nvPr>
        </p:nvSpPr>
        <p:spPr>
          <a:xfrm>
            <a:off x="6096000" y="0"/>
            <a:ext cx="6096000"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375A8C30-F3AC-F84C-A9BB-82062127387D}"/>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1795923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able Slide">
    <p:spTree>
      <p:nvGrpSpPr>
        <p:cNvPr id="1" name=""/>
        <p:cNvGrpSpPr/>
        <p:nvPr/>
      </p:nvGrpSpPr>
      <p:grpSpPr>
        <a:xfrm>
          <a:off x="0" y="0"/>
          <a:ext cx="0" cy="0"/>
          <a:chOff x="0" y="0"/>
          <a:chExt cx="0" cy="0"/>
        </a:xfrm>
      </p:grpSpPr>
      <p:sp>
        <p:nvSpPr>
          <p:cNvPr id="9" name="Text Placeholder 14">
            <a:extLst>
              <a:ext uri="{FF2B5EF4-FFF2-40B4-BE49-F238E27FC236}">
                <a16:creationId xmlns:a16="http://schemas.microsoft.com/office/drawing/2014/main" id="{6199AB6E-48E7-C244-AFE7-16405DF4141E}"/>
              </a:ext>
            </a:extLst>
          </p:cNvPr>
          <p:cNvSpPr>
            <a:spLocks noGrp="1"/>
          </p:cNvSpPr>
          <p:nvPr>
            <p:ph type="body" sz="quarter" idx="10" hasCustomPrompt="1"/>
          </p:nvPr>
        </p:nvSpPr>
        <p:spPr>
          <a:xfrm>
            <a:off x="385763" y="352425"/>
            <a:ext cx="53419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7CE25C84-A1EA-A34E-8C42-FAD16C5A9CDD}"/>
              </a:ext>
            </a:extLst>
          </p:cNvPr>
          <p:cNvSpPr>
            <a:spLocks noGrp="1"/>
          </p:cNvSpPr>
          <p:nvPr>
            <p:ph type="body" sz="quarter" idx="11" hasCustomPrompt="1"/>
          </p:nvPr>
        </p:nvSpPr>
        <p:spPr>
          <a:xfrm>
            <a:off x="385763" y="9130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Page headline</a:t>
            </a:r>
          </a:p>
        </p:txBody>
      </p:sp>
      <p:sp>
        <p:nvSpPr>
          <p:cNvPr id="14" name="Text Placeholder 16">
            <a:extLst>
              <a:ext uri="{FF2B5EF4-FFF2-40B4-BE49-F238E27FC236}">
                <a16:creationId xmlns:a16="http://schemas.microsoft.com/office/drawing/2014/main" id="{255BF090-6446-F348-ADA0-D9CE795930CE}"/>
              </a:ext>
            </a:extLst>
          </p:cNvPr>
          <p:cNvSpPr>
            <a:spLocks noGrp="1"/>
          </p:cNvSpPr>
          <p:nvPr>
            <p:ph type="body" sz="quarter" idx="15" hasCustomPrompt="1"/>
          </p:nvPr>
        </p:nvSpPr>
        <p:spPr>
          <a:xfrm>
            <a:off x="385762" y="1700404"/>
            <a:ext cx="53419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50535FEE-CFBA-4440-A8CF-1D9B9EAB2654}"/>
              </a:ext>
            </a:extLst>
          </p:cNvPr>
          <p:cNvSpPr>
            <a:spLocks noGrp="1"/>
          </p:cNvSpPr>
          <p:nvPr>
            <p:ph type="body" sz="quarter" idx="12" hasCustomPrompt="1"/>
          </p:nvPr>
        </p:nvSpPr>
        <p:spPr>
          <a:xfrm>
            <a:off x="385763" y="2987362"/>
            <a:ext cx="53419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3" name="Text Placeholder 20">
            <a:extLst>
              <a:ext uri="{FF2B5EF4-FFF2-40B4-BE49-F238E27FC236}">
                <a16:creationId xmlns:a16="http://schemas.microsoft.com/office/drawing/2014/main" id="{63D33E93-B7CD-E24F-A8B1-5960C092977D}"/>
              </a:ext>
            </a:extLst>
          </p:cNvPr>
          <p:cNvSpPr>
            <a:spLocks noGrp="1"/>
          </p:cNvSpPr>
          <p:nvPr>
            <p:ph type="body" sz="quarter" idx="13" hasCustomPrompt="1"/>
          </p:nvPr>
        </p:nvSpPr>
        <p:spPr>
          <a:xfrm>
            <a:off x="385763" y="3429000"/>
            <a:ext cx="5341937"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6" name="Text Placeholder 18">
            <a:extLst>
              <a:ext uri="{FF2B5EF4-FFF2-40B4-BE49-F238E27FC236}">
                <a16:creationId xmlns:a16="http://schemas.microsoft.com/office/drawing/2014/main" id="{C9BE11B1-D450-BB4D-B090-844B90242008}"/>
              </a:ext>
            </a:extLst>
          </p:cNvPr>
          <p:cNvSpPr>
            <a:spLocks noGrp="1"/>
          </p:cNvSpPr>
          <p:nvPr>
            <p:ph type="body" sz="quarter" idx="17" hasCustomPrompt="1"/>
          </p:nvPr>
        </p:nvSpPr>
        <p:spPr>
          <a:xfrm>
            <a:off x="6096000" y="352425"/>
            <a:ext cx="5710237"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Table Title</a:t>
            </a:r>
          </a:p>
        </p:txBody>
      </p:sp>
      <p:sp>
        <p:nvSpPr>
          <p:cNvPr id="17" name="Text Placeholder 20">
            <a:extLst>
              <a:ext uri="{FF2B5EF4-FFF2-40B4-BE49-F238E27FC236}">
                <a16:creationId xmlns:a16="http://schemas.microsoft.com/office/drawing/2014/main" id="{ED7AACC1-C32B-6847-AAB4-B92796D51831}"/>
              </a:ext>
            </a:extLst>
          </p:cNvPr>
          <p:cNvSpPr>
            <a:spLocks noGrp="1"/>
          </p:cNvSpPr>
          <p:nvPr>
            <p:ph type="body" sz="quarter" idx="18" hasCustomPrompt="1"/>
          </p:nvPr>
        </p:nvSpPr>
        <p:spPr>
          <a:xfrm>
            <a:off x="6096000" y="777631"/>
            <a:ext cx="5710237" cy="72799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Table description</a:t>
            </a:r>
            <a:endParaRPr lang="en-US" dirty="0"/>
          </a:p>
        </p:txBody>
      </p:sp>
      <p:sp>
        <p:nvSpPr>
          <p:cNvPr id="3" name="Table Placeholder 2">
            <a:extLst>
              <a:ext uri="{FF2B5EF4-FFF2-40B4-BE49-F238E27FC236}">
                <a16:creationId xmlns:a16="http://schemas.microsoft.com/office/drawing/2014/main" id="{65E67D97-898E-3F42-B50F-90393D95544A}"/>
              </a:ext>
            </a:extLst>
          </p:cNvPr>
          <p:cNvSpPr>
            <a:spLocks noGrp="1"/>
          </p:cNvSpPr>
          <p:nvPr>
            <p:ph type="tbl" sz="quarter" idx="19" hasCustomPrompt="1"/>
          </p:nvPr>
        </p:nvSpPr>
        <p:spPr>
          <a:xfrm>
            <a:off x="6096000" y="1700213"/>
            <a:ext cx="5710238" cy="4560887"/>
          </a:xfrm>
          <a:noFill/>
          <a:ln>
            <a:noFill/>
          </a:ln>
        </p:spPr>
        <p:style>
          <a:lnRef idx="2">
            <a:schemeClr val="accent6"/>
          </a:lnRef>
          <a:fillRef idx="1">
            <a:schemeClr val="lt1"/>
          </a:fillRef>
          <a:effectRef idx="0">
            <a:schemeClr val="accent6"/>
          </a:effectRef>
          <a:fontRef idx="minor">
            <a:schemeClr val="dk1"/>
          </a:fontRef>
        </p:style>
        <p:txBody>
          <a:bodyPr anchor="ctr"/>
          <a:lstStyle>
            <a:lvl1pPr algn="ctr">
              <a:buNone/>
              <a:defRPr sz="1600" b="0" i="0">
                <a:latin typeface="WORK SANS MEDIUM ROMAN" pitchFamily="2" charset="77"/>
              </a:defRPr>
            </a:lvl1pPr>
          </a:lstStyle>
          <a:p>
            <a:r>
              <a:rPr lang="en-US" dirty="0"/>
              <a:t>Click icon to insert table data</a:t>
            </a:r>
          </a:p>
        </p:txBody>
      </p:sp>
      <p:sp>
        <p:nvSpPr>
          <p:cNvPr id="10" name="Slide Number Placeholder 5">
            <a:extLst>
              <a:ext uri="{FF2B5EF4-FFF2-40B4-BE49-F238E27FC236}">
                <a16:creationId xmlns:a16="http://schemas.microsoft.com/office/drawing/2014/main" id="{03FBED14-2C47-6E44-A1C8-537CDDC7AA02}"/>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4214656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10" name="Text Placeholder 14">
            <a:extLst>
              <a:ext uri="{FF2B5EF4-FFF2-40B4-BE49-F238E27FC236}">
                <a16:creationId xmlns:a16="http://schemas.microsoft.com/office/drawing/2014/main" id="{951D998A-C211-6446-8F01-2424DD45679B}"/>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1" name="Text Placeholder 16">
            <a:extLst>
              <a:ext uri="{FF2B5EF4-FFF2-40B4-BE49-F238E27FC236}">
                <a16:creationId xmlns:a16="http://schemas.microsoft.com/office/drawing/2014/main" id="{5F9FF31E-9D43-2445-B8C3-C5A6084E72B1}"/>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15" name="Text Placeholder 16">
            <a:extLst>
              <a:ext uri="{FF2B5EF4-FFF2-40B4-BE49-F238E27FC236}">
                <a16:creationId xmlns:a16="http://schemas.microsoft.com/office/drawing/2014/main" id="{651ECFC7-6CDD-BE43-A58C-52A1569C0954}"/>
              </a:ext>
            </a:extLst>
          </p:cNvPr>
          <p:cNvSpPr>
            <a:spLocks noGrp="1"/>
          </p:cNvSpPr>
          <p:nvPr>
            <p:ph type="body" sz="quarter" idx="15" hasCustomPrompt="1"/>
          </p:nvPr>
        </p:nvSpPr>
        <p:spPr>
          <a:xfrm>
            <a:off x="385762" y="17004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on 2 lines</a:t>
            </a:r>
          </a:p>
        </p:txBody>
      </p:sp>
      <p:sp>
        <p:nvSpPr>
          <p:cNvPr id="12" name="Text Placeholder 18">
            <a:extLst>
              <a:ext uri="{FF2B5EF4-FFF2-40B4-BE49-F238E27FC236}">
                <a16:creationId xmlns:a16="http://schemas.microsoft.com/office/drawing/2014/main" id="{87A2E474-EF79-BE41-ADAD-C4AB3D928D4B}"/>
              </a:ext>
            </a:extLst>
          </p:cNvPr>
          <p:cNvSpPr>
            <a:spLocks noGrp="1"/>
          </p:cNvSpPr>
          <p:nvPr>
            <p:ph type="body" sz="quarter" idx="12" hasCustomPrompt="1"/>
          </p:nvPr>
        </p:nvSpPr>
        <p:spPr>
          <a:xfrm>
            <a:off x="385763" y="2987362"/>
            <a:ext cx="11450636"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4" name="Text Placeholder 20">
            <a:extLst>
              <a:ext uri="{FF2B5EF4-FFF2-40B4-BE49-F238E27FC236}">
                <a16:creationId xmlns:a16="http://schemas.microsoft.com/office/drawing/2014/main" id="{BF861DBD-3AB0-F944-97A0-4C430C6887C7}"/>
              </a:ext>
            </a:extLst>
          </p:cNvPr>
          <p:cNvSpPr>
            <a:spLocks noGrp="1"/>
          </p:cNvSpPr>
          <p:nvPr>
            <p:ph type="body" sz="quarter" idx="13" hasCustomPrompt="1"/>
          </p:nvPr>
        </p:nvSpPr>
        <p:spPr>
          <a:xfrm>
            <a:off x="385763" y="3429000"/>
            <a:ext cx="11450636" cy="2832100"/>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3" name="Slide Number Placeholder 5">
            <a:extLst>
              <a:ext uri="{FF2B5EF4-FFF2-40B4-BE49-F238E27FC236}">
                <a16:creationId xmlns:a16="http://schemas.microsoft.com/office/drawing/2014/main" id="{AC2D4F57-11E0-1043-B69F-7527DB0BE98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72953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TA Slide">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6EF3C046-6F28-9943-84C8-0AB7965682CD}"/>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8" name="Text Placeholder 16">
            <a:extLst>
              <a:ext uri="{FF2B5EF4-FFF2-40B4-BE49-F238E27FC236}">
                <a16:creationId xmlns:a16="http://schemas.microsoft.com/office/drawing/2014/main" id="{E4A6B5F7-081F-234F-B82B-92A60A57C5C7}"/>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 on 1 line</a:t>
            </a:r>
          </a:p>
        </p:txBody>
      </p:sp>
      <p:sp>
        <p:nvSpPr>
          <p:cNvPr id="14" name="Text Placeholder 18">
            <a:extLst>
              <a:ext uri="{FF2B5EF4-FFF2-40B4-BE49-F238E27FC236}">
                <a16:creationId xmlns:a16="http://schemas.microsoft.com/office/drawing/2014/main" id="{0FC8D631-65DE-F340-A975-104B1EEAD680}"/>
              </a:ext>
            </a:extLst>
          </p:cNvPr>
          <p:cNvSpPr>
            <a:spLocks noGrp="1"/>
          </p:cNvSpPr>
          <p:nvPr>
            <p:ph type="body" sz="quarter" idx="12" hasCustomPrompt="1"/>
          </p:nvPr>
        </p:nvSpPr>
        <p:spPr>
          <a:xfrm>
            <a:off x="385763" y="2004468"/>
            <a:ext cx="11450637" cy="395600"/>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Copy Subtitle</a:t>
            </a:r>
          </a:p>
        </p:txBody>
      </p:sp>
      <p:sp>
        <p:nvSpPr>
          <p:cNvPr id="15" name="Text Placeholder 20">
            <a:extLst>
              <a:ext uri="{FF2B5EF4-FFF2-40B4-BE49-F238E27FC236}">
                <a16:creationId xmlns:a16="http://schemas.microsoft.com/office/drawing/2014/main" id="{2FEDE389-9BC8-1340-8AAA-238E2D1965A6}"/>
              </a:ext>
            </a:extLst>
          </p:cNvPr>
          <p:cNvSpPr>
            <a:spLocks noGrp="1"/>
          </p:cNvSpPr>
          <p:nvPr>
            <p:ph type="body" sz="quarter" idx="13" hasCustomPrompt="1"/>
          </p:nvPr>
        </p:nvSpPr>
        <p:spPr>
          <a:xfrm>
            <a:off x="385763" y="2465984"/>
            <a:ext cx="11450637" cy="1972071"/>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Body copy</a:t>
            </a:r>
            <a:endParaRPr lang="en-US" dirty="0"/>
          </a:p>
        </p:txBody>
      </p:sp>
      <p:sp>
        <p:nvSpPr>
          <p:cNvPr id="10" name="Rectangle 9">
            <a:extLst>
              <a:ext uri="{FF2B5EF4-FFF2-40B4-BE49-F238E27FC236}">
                <a16:creationId xmlns:a16="http://schemas.microsoft.com/office/drawing/2014/main" id="{B740711F-1A11-8F4A-8CD4-4E30AD30091E}"/>
              </a:ext>
            </a:extLst>
          </p:cNvPr>
          <p:cNvSpPr/>
          <p:nvPr userDrawn="1"/>
        </p:nvSpPr>
        <p:spPr>
          <a:xfrm>
            <a:off x="0" y="4716380"/>
            <a:ext cx="12192000" cy="214162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42E121-3D49-9246-888F-45D4B582AD6E}"/>
              </a:ext>
            </a:extLst>
          </p:cNvPr>
          <p:cNvSpPr>
            <a:spLocks noGrp="1"/>
          </p:cNvSpPr>
          <p:nvPr>
            <p:ph type="body" sz="quarter" idx="14" hasCustomPrompt="1"/>
          </p:nvPr>
        </p:nvSpPr>
        <p:spPr>
          <a:xfrm>
            <a:off x="385763" y="4922838"/>
            <a:ext cx="11452225" cy="1433512"/>
          </a:xfrm>
        </p:spPr>
        <p:txBody>
          <a:bodyPr lIns="0" tIns="0" rIns="0" bIns="0">
            <a:noAutofit/>
          </a:bodyPr>
          <a:lstStyle>
            <a:lvl1pPr marL="0" indent="0" algn="ctr">
              <a:lnSpc>
                <a:spcPct val="100000"/>
              </a:lnSpc>
              <a:buNone/>
              <a:defRPr sz="4500" b="0" i="0" spc="100" baseline="0">
                <a:solidFill>
                  <a:schemeClr val="bg2"/>
                </a:solidFill>
                <a:latin typeface="Stonewall Voice Stonewall Proud" pitchFamily="2" charset="77"/>
              </a:defRPr>
            </a:lvl1pPr>
          </a:lstStyle>
          <a:p>
            <a:pPr lvl="0"/>
            <a:r>
              <a:rPr lang="en-US" dirty="0"/>
              <a:t>Call to action</a:t>
            </a:r>
          </a:p>
        </p:txBody>
      </p:sp>
      <p:sp>
        <p:nvSpPr>
          <p:cNvPr id="12" name="Slide Number Placeholder 5">
            <a:extLst>
              <a:ext uri="{FF2B5EF4-FFF2-40B4-BE49-F238E27FC236}">
                <a16:creationId xmlns:a16="http://schemas.microsoft.com/office/drawing/2014/main" id="{D8652343-FD22-A84F-ACD0-45EDB790EA11}"/>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46578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A + Inf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4C11406-9C72-A34A-ACE7-2FD76EB65047}"/>
              </a:ext>
            </a:extLst>
          </p:cNvPr>
          <p:cNvSpPr/>
          <p:nvPr userDrawn="1"/>
        </p:nvSpPr>
        <p:spPr>
          <a:xfrm>
            <a:off x="0" y="4716380"/>
            <a:ext cx="12192000" cy="2141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6">
            <a:extLst>
              <a:ext uri="{FF2B5EF4-FFF2-40B4-BE49-F238E27FC236}">
                <a16:creationId xmlns:a16="http://schemas.microsoft.com/office/drawing/2014/main" id="{7445E6FC-22EF-7442-8495-BDC7E9ECB83A}"/>
              </a:ext>
            </a:extLst>
          </p:cNvPr>
          <p:cNvSpPr>
            <a:spLocks noGrp="1"/>
          </p:cNvSpPr>
          <p:nvPr>
            <p:ph type="body" sz="quarter" idx="11" hasCustomPrompt="1"/>
          </p:nvPr>
        </p:nvSpPr>
        <p:spPr>
          <a:xfrm>
            <a:off x="633039" y="487188"/>
            <a:ext cx="4717893" cy="4229191"/>
          </a:xfrm>
          <a:noFill/>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Page headline</a:t>
            </a:r>
          </a:p>
        </p:txBody>
      </p:sp>
      <p:sp>
        <p:nvSpPr>
          <p:cNvPr id="9" name="Text Placeholder 18">
            <a:extLst>
              <a:ext uri="{FF2B5EF4-FFF2-40B4-BE49-F238E27FC236}">
                <a16:creationId xmlns:a16="http://schemas.microsoft.com/office/drawing/2014/main" id="{711D4046-63B9-7345-9C76-40D2D9F76634}"/>
              </a:ext>
            </a:extLst>
          </p:cNvPr>
          <p:cNvSpPr>
            <a:spLocks noGrp="1"/>
          </p:cNvSpPr>
          <p:nvPr>
            <p:ph type="body" sz="quarter" idx="12" hasCustomPrompt="1"/>
          </p:nvPr>
        </p:nvSpPr>
        <p:spPr>
          <a:xfrm>
            <a:off x="6608016" y="510988"/>
            <a:ext cx="5010242" cy="4205391"/>
          </a:xfrm>
        </p:spPr>
        <p:txBody>
          <a:bodyPr lIns="0" tIns="0" rIns="0" bIns="0">
            <a:noAutofit/>
          </a:bodyPr>
          <a:lstStyle>
            <a:lvl1pPr marL="0" indent="0">
              <a:lnSpc>
                <a:spcPct val="100000"/>
              </a:lnSpc>
              <a:buNone/>
              <a:defRPr sz="2000" b="0" i="0">
                <a:solidFill>
                  <a:schemeClr val="tx1"/>
                </a:solidFill>
                <a:latin typeface="WORK SANS MEDIUM ROMAN" pitchFamily="2" charset="77"/>
              </a:defRPr>
            </a:lvl1pPr>
          </a:lstStyle>
          <a:p>
            <a:pPr lvl="0"/>
            <a:r>
              <a:rPr lang="en-US" dirty="0"/>
              <a:t>Copy Subtitle</a:t>
            </a:r>
          </a:p>
        </p:txBody>
      </p:sp>
      <p:sp>
        <p:nvSpPr>
          <p:cNvPr id="8" name="Text Placeholder 2">
            <a:extLst>
              <a:ext uri="{FF2B5EF4-FFF2-40B4-BE49-F238E27FC236}">
                <a16:creationId xmlns:a16="http://schemas.microsoft.com/office/drawing/2014/main" id="{0AB6BCC8-C6D1-6C41-A0C0-70BCBF43060D}"/>
              </a:ext>
            </a:extLst>
          </p:cNvPr>
          <p:cNvSpPr>
            <a:spLocks noGrp="1"/>
          </p:cNvSpPr>
          <p:nvPr>
            <p:ph type="body" sz="quarter" idx="14" hasCustomPrompt="1"/>
          </p:nvPr>
        </p:nvSpPr>
        <p:spPr>
          <a:xfrm>
            <a:off x="633040" y="4716381"/>
            <a:ext cx="10985218" cy="2141620"/>
          </a:xfrm>
        </p:spPr>
        <p:txBody>
          <a:bodyPr lIns="0" tIns="0" rIns="0" bIns="0" anchor="ctr">
            <a:noAutofit/>
          </a:bodyPr>
          <a:lstStyle>
            <a:lvl1pPr marL="0" indent="0" algn="ctr">
              <a:lnSpc>
                <a:spcPct val="100000"/>
              </a:lnSpc>
              <a:buNone/>
              <a:defRPr sz="7000" b="0" i="0" spc="100" baseline="0">
                <a:solidFill>
                  <a:schemeClr val="bg2"/>
                </a:solidFill>
                <a:latin typeface="Stonewall Voice Stonewall Proud" pitchFamily="2" charset="77"/>
              </a:defRPr>
            </a:lvl1pPr>
          </a:lstStyle>
          <a:p>
            <a:pPr lvl="0"/>
            <a:r>
              <a:rPr lang="en-US" dirty="0"/>
              <a:t>Call to action</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91528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Colour 1">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3B014B24-7320-7943-B057-AF45D30668F3}"/>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2758862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fographic Slid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EDC43DC-C565-2E40-83E7-90E43448FC26}"/>
              </a:ext>
            </a:extLst>
          </p:cNvPr>
          <p:cNvSpPr/>
          <p:nvPr userDrawn="1"/>
        </p:nvSpPr>
        <p:spPr>
          <a:xfrm>
            <a:off x="0" y="0"/>
            <a:ext cx="12192003" cy="3375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3160D02-365A-7D42-9CB6-6A8C369E785F}"/>
              </a:ext>
            </a:extLst>
          </p:cNvPr>
          <p:cNvSpPr/>
          <p:nvPr userDrawn="1"/>
        </p:nvSpPr>
        <p:spPr>
          <a:xfrm>
            <a:off x="8128000"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A9E74B-A05A-E944-A586-50D22EFEBC41}"/>
              </a:ext>
            </a:extLst>
          </p:cNvPr>
          <p:cNvSpPr/>
          <p:nvPr userDrawn="1"/>
        </p:nvSpPr>
        <p:spPr>
          <a:xfrm>
            <a:off x="-2" y="3382431"/>
            <a:ext cx="4064000" cy="34755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47337BE3-5397-5941-8AD5-32E87976FD8C}"/>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solidFill>
                <a:latin typeface="Stonewall Voice Stonewall Proud" pitchFamily="2" charset="77"/>
              </a:defRPr>
            </a:lvl1pPr>
          </a:lstStyle>
          <a:p>
            <a:pPr lvl="0"/>
            <a:r>
              <a:rPr lang="en-US" dirty="0"/>
              <a:t>Section Header</a:t>
            </a:r>
          </a:p>
        </p:txBody>
      </p:sp>
      <p:sp>
        <p:nvSpPr>
          <p:cNvPr id="21" name="Text Placeholder 16">
            <a:extLst>
              <a:ext uri="{FF2B5EF4-FFF2-40B4-BE49-F238E27FC236}">
                <a16:creationId xmlns:a16="http://schemas.microsoft.com/office/drawing/2014/main" id="{4415932C-F795-BD4B-8D86-BE5DBCA55DA1}"/>
              </a:ext>
            </a:extLst>
          </p:cNvPr>
          <p:cNvSpPr>
            <a:spLocks noGrp="1"/>
          </p:cNvSpPr>
          <p:nvPr>
            <p:ph type="body" sz="quarter" idx="11" hasCustomPrompt="1"/>
          </p:nvPr>
        </p:nvSpPr>
        <p:spPr>
          <a:xfrm>
            <a:off x="385763" y="1006431"/>
            <a:ext cx="11450637" cy="1235586"/>
          </a:xfrm>
        </p:spPr>
        <p:txBody>
          <a:bodyPr lIns="0" tIns="0" rIns="0" bIns="0" anchor="t">
            <a:noAutofit/>
          </a:bodyPr>
          <a:lstStyle>
            <a:lvl1pPr marL="0" indent="0">
              <a:lnSpc>
                <a:spcPct val="100000"/>
              </a:lnSpc>
              <a:buNone/>
              <a:defRPr sz="5000" b="0" i="0" spc="100" baseline="0">
                <a:solidFill>
                  <a:schemeClr val="bg2"/>
                </a:solidFill>
                <a:latin typeface="Stonewall Voice Stonewall Proud" pitchFamily="2" charset="77"/>
              </a:defRPr>
            </a:lvl1pPr>
          </a:lstStyle>
          <a:p>
            <a:pPr lvl="0"/>
            <a:r>
              <a:rPr lang="en-US" dirty="0"/>
              <a:t>Longer page headline on 1 line</a:t>
            </a:r>
          </a:p>
        </p:txBody>
      </p:sp>
      <p:sp>
        <p:nvSpPr>
          <p:cNvPr id="23" name="Text Placeholder 18">
            <a:extLst>
              <a:ext uri="{FF2B5EF4-FFF2-40B4-BE49-F238E27FC236}">
                <a16:creationId xmlns:a16="http://schemas.microsoft.com/office/drawing/2014/main" id="{0073A4F7-EBB0-0A4F-9C79-35CB944EC4EF}"/>
              </a:ext>
            </a:extLst>
          </p:cNvPr>
          <p:cNvSpPr>
            <a:spLocks noGrp="1"/>
          </p:cNvSpPr>
          <p:nvPr>
            <p:ph type="body" sz="quarter" idx="12" hasCustomPrompt="1"/>
          </p:nvPr>
        </p:nvSpPr>
        <p:spPr>
          <a:xfrm>
            <a:off x="385763" y="2342024"/>
            <a:ext cx="11450637" cy="856435"/>
          </a:xfrm>
        </p:spPr>
        <p:txBody>
          <a:bodyPr lIns="0" tIns="0" rIns="0" bIns="0">
            <a:noAutofit/>
          </a:bodyPr>
          <a:lstStyle>
            <a:lvl1pPr marL="0" indent="0">
              <a:lnSpc>
                <a:spcPct val="100000"/>
              </a:lnSpc>
              <a:buNone/>
              <a:defRPr sz="1800" b="1" i="0">
                <a:solidFill>
                  <a:schemeClr val="bg1"/>
                </a:solidFill>
                <a:latin typeface="WORK SANS BOLD ROMAN" pitchFamily="2" charset="77"/>
              </a:defRPr>
            </a:lvl1pPr>
          </a:lstStyle>
          <a:p>
            <a:pPr lvl="0"/>
            <a:r>
              <a:rPr lang="en-US" dirty="0"/>
              <a:t>Copy Subtitle</a:t>
            </a:r>
          </a:p>
        </p:txBody>
      </p:sp>
      <p:sp>
        <p:nvSpPr>
          <p:cNvPr id="32" name="Text Placeholder 20">
            <a:extLst>
              <a:ext uri="{FF2B5EF4-FFF2-40B4-BE49-F238E27FC236}">
                <a16:creationId xmlns:a16="http://schemas.microsoft.com/office/drawing/2014/main" id="{C0523672-EC66-E94A-B818-FEF5D44A603B}"/>
              </a:ext>
            </a:extLst>
          </p:cNvPr>
          <p:cNvSpPr>
            <a:spLocks noGrp="1"/>
          </p:cNvSpPr>
          <p:nvPr>
            <p:ph type="body" sz="quarter" idx="17" hasCustomPrompt="1"/>
          </p:nvPr>
        </p:nvSpPr>
        <p:spPr>
          <a:xfrm>
            <a:off x="279394"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3" name="Text Placeholder 20">
            <a:extLst>
              <a:ext uri="{FF2B5EF4-FFF2-40B4-BE49-F238E27FC236}">
                <a16:creationId xmlns:a16="http://schemas.microsoft.com/office/drawing/2014/main" id="{D9007822-9453-AD4A-B1B2-B2E60BA4D986}"/>
              </a:ext>
            </a:extLst>
          </p:cNvPr>
          <p:cNvSpPr>
            <a:spLocks noGrp="1"/>
          </p:cNvSpPr>
          <p:nvPr>
            <p:ph type="body" sz="quarter" idx="18" hasCustomPrompt="1"/>
          </p:nvPr>
        </p:nvSpPr>
        <p:spPr>
          <a:xfrm>
            <a:off x="4328156"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34" name="Text Placeholder 20">
            <a:extLst>
              <a:ext uri="{FF2B5EF4-FFF2-40B4-BE49-F238E27FC236}">
                <a16:creationId xmlns:a16="http://schemas.microsoft.com/office/drawing/2014/main" id="{47539176-30F0-444A-9849-7D4505071800}"/>
              </a:ext>
            </a:extLst>
          </p:cNvPr>
          <p:cNvSpPr>
            <a:spLocks noGrp="1"/>
          </p:cNvSpPr>
          <p:nvPr>
            <p:ph type="body" sz="quarter" idx="19" hasCustomPrompt="1"/>
          </p:nvPr>
        </p:nvSpPr>
        <p:spPr>
          <a:xfrm>
            <a:off x="8407392" y="3630707"/>
            <a:ext cx="3505203" cy="2725644"/>
          </a:xfrm>
        </p:spPr>
        <p:txBody>
          <a:bodyPr lIns="180000" tIns="180000" rIns="180000" bIns="180000" anchor="ctr">
            <a:noAutofit/>
          </a:bodyPr>
          <a:lstStyle>
            <a:lvl1pPr marL="0" indent="0" algn="ctr">
              <a:lnSpc>
                <a:spcPct val="100000"/>
              </a:lnSpc>
              <a:buNone/>
              <a:defRPr sz="3000" b="0" i="0">
                <a:solidFill>
                  <a:schemeClr val="tx2"/>
                </a:solidFill>
                <a:latin typeface="Stonewall Voice Stonewall Proud" pitchFamily="2" charset="77"/>
              </a:defRPr>
            </a:lvl1pPr>
          </a:lstStyle>
          <a:p>
            <a:pPr lvl="0"/>
            <a:r>
              <a:rPr lang="en-US" dirty="0"/>
              <a:t>Copy</a:t>
            </a:r>
          </a:p>
        </p:txBody>
      </p:sp>
      <p:sp>
        <p:nvSpPr>
          <p:cNvPr id="15" name="Slide Number Placeholder 5">
            <a:extLst>
              <a:ext uri="{FF2B5EF4-FFF2-40B4-BE49-F238E27FC236}">
                <a16:creationId xmlns:a16="http://schemas.microsoft.com/office/drawing/2014/main" id="{E1846D56-5463-994A-8F5B-5E686AD7E5F4}"/>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131601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Slide 2">
    <p:spTree>
      <p:nvGrpSpPr>
        <p:cNvPr id="1" name=""/>
        <p:cNvGrpSpPr/>
        <p:nvPr/>
      </p:nvGrpSpPr>
      <p:grpSpPr>
        <a:xfrm>
          <a:off x="0" y="0"/>
          <a:ext cx="0" cy="0"/>
          <a:chOff x="0" y="0"/>
          <a:chExt cx="0" cy="0"/>
        </a:xfrm>
      </p:grpSpPr>
      <p:sp>
        <p:nvSpPr>
          <p:cNvPr id="23" name="Picture Placeholder 18">
            <a:extLst>
              <a:ext uri="{FF2B5EF4-FFF2-40B4-BE49-F238E27FC236}">
                <a16:creationId xmlns:a16="http://schemas.microsoft.com/office/drawing/2014/main" id="{4384051D-2E0F-8949-8FB7-0414076EE417}"/>
              </a:ext>
            </a:extLst>
          </p:cNvPr>
          <p:cNvSpPr>
            <a:spLocks noGrp="1"/>
          </p:cNvSpPr>
          <p:nvPr>
            <p:ph type="pic" sz="quarter" idx="12" hasCustomPrompt="1"/>
          </p:nvPr>
        </p:nvSpPr>
        <p:spPr>
          <a:xfrm>
            <a:off x="2577825" y="1944534"/>
            <a:ext cx="220980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4" name="Picture Placeholder 18">
            <a:extLst>
              <a:ext uri="{FF2B5EF4-FFF2-40B4-BE49-F238E27FC236}">
                <a16:creationId xmlns:a16="http://schemas.microsoft.com/office/drawing/2014/main" id="{328BA3D8-25EA-FC42-96BF-F590BC5604EB}"/>
              </a:ext>
            </a:extLst>
          </p:cNvPr>
          <p:cNvSpPr>
            <a:spLocks noGrp="1"/>
          </p:cNvSpPr>
          <p:nvPr>
            <p:ph type="pic" sz="quarter" idx="13" hasCustomPrompt="1"/>
          </p:nvPr>
        </p:nvSpPr>
        <p:spPr>
          <a:xfrm>
            <a:off x="6999125" y="1944534"/>
            <a:ext cx="2247060" cy="2227265"/>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5" name="Picture Placeholder 18">
            <a:extLst>
              <a:ext uri="{FF2B5EF4-FFF2-40B4-BE49-F238E27FC236}">
                <a16:creationId xmlns:a16="http://schemas.microsoft.com/office/drawing/2014/main" id="{3536641F-4F26-764A-B207-975AAB288FE1}"/>
              </a:ext>
            </a:extLst>
          </p:cNvPr>
          <p:cNvSpPr>
            <a:spLocks noGrp="1"/>
          </p:cNvSpPr>
          <p:nvPr>
            <p:ph type="pic" sz="quarter" idx="14" hasCustomPrompt="1"/>
          </p:nvPr>
        </p:nvSpPr>
        <p:spPr>
          <a:xfrm>
            <a:off x="4787625" y="4171799"/>
            <a:ext cx="2222891"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26" name="Picture Placeholder 18">
            <a:extLst>
              <a:ext uri="{FF2B5EF4-FFF2-40B4-BE49-F238E27FC236}">
                <a16:creationId xmlns:a16="http://schemas.microsoft.com/office/drawing/2014/main" id="{6ADC16EF-F01D-CC42-827A-4E452CA784C8}"/>
              </a:ext>
            </a:extLst>
          </p:cNvPr>
          <p:cNvSpPr>
            <a:spLocks noGrp="1"/>
          </p:cNvSpPr>
          <p:nvPr>
            <p:ph type="pic" sz="quarter" idx="15" hasCustomPrompt="1"/>
          </p:nvPr>
        </p:nvSpPr>
        <p:spPr>
          <a:xfrm>
            <a:off x="367486" y="4171799"/>
            <a:ext cx="2209800" cy="2217739"/>
          </a:xfrm>
        </p:spPr>
        <p:txBody>
          <a:bodyPr anchor="ctr"/>
          <a:lstStyle>
            <a:lvl1pPr marL="0" indent="0" algn="ctr">
              <a:buNone/>
              <a:defRPr sz="1400" b="0" i="0">
                <a:solidFill>
                  <a:schemeClr val="tx1"/>
                </a:solidFill>
                <a:latin typeface="WORK SANS MEDIUM ROMAN" pitchFamily="2" charset="77"/>
              </a:defRPr>
            </a:lvl1pPr>
          </a:lstStyle>
          <a:p>
            <a:r>
              <a:rPr lang="en-US" dirty="0"/>
              <a:t>Click icon to </a:t>
            </a:r>
            <a:br>
              <a:rPr lang="en-US" dirty="0"/>
            </a:br>
            <a:r>
              <a:rPr lang="en-US" dirty="0"/>
              <a:t>insert picture</a:t>
            </a:r>
          </a:p>
        </p:txBody>
      </p:sp>
      <p:sp>
        <p:nvSpPr>
          <p:cNvPr id="7" name="Text Placeholder 14">
            <a:extLst>
              <a:ext uri="{FF2B5EF4-FFF2-40B4-BE49-F238E27FC236}">
                <a16:creationId xmlns:a16="http://schemas.microsoft.com/office/drawing/2014/main" id="{B4D3D220-EA2E-C24F-9494-A5DF992A3173}"/>
              </a:ext>
            </a:extLst>
          </p:cNvPr>
          <p:cNvSpPr>
            <a:spLocks noGrp="1"/>
          </p:cNvSpPr>
          <p:nvPr>
            <p:ph type="body" sz="quarter" idx="10" hasCustomPrompt="1"/>
          </p:nvPr>
        </p:nvSpPr>
        <p:spPr>
          <a:xfrm>
            <a:off x="385763" y="352425"/>
            <a:ext cx="11450637" cy="553999"/>
          </a:xfrm>
        </p:spPr>
        <p:txBody>
          <a:bodyPr lIns="0" tIns="0" rIns="0" bIns="0">
            <a:noAutofit/>
          </a:bodyPr>
          <a:lstStyle>
            <a:lvl1pPr marL="0" indent="0">
              <a:lnSpc>
                <a:spcPct val="100000"/>
              </a:lnSpc>
              <a:buNone/>
              <a:defRPr sz="3000" b="0" i="0" spc="100" baseline="0">
                <a:solidFill>
                  <a:schemeClr val="accent1">
                    <a:lumMod val="75000"/>
                  </a:schemeClr>
                </a:solidFill>
                <a:latin typeface="Stonewall Voice Stonewall Proud" pitchFamily="2" charset="77"/>
              </a:defRPr>
            </a:lvl1pPr>
          </a:lstStyle>
          <a:p>
            <a:pPr lvl="0"/>
            <a:r>
              <a:rPr lang="en-US" dirty="0"/>
              <a:t>Section Header</a:t>
            </a:r>
          </a:p>
        </p:txBody>
      </p:sp>
      <p:sp>
        <p:nvSpPr>
          <p:cNvPr id="14" name="Text Placeholder 16">
            <a:extLst>
              <a:ext uri="{FF2B5EF4-FFF2-40B4-BE49-F238E27FC236}">
                <a16:creationId xmlns:a16="http://schemas.microsoft.com/office/drawing/2014/main" id="{4D86813D-4ECB-634F-8478-A0849D8D29C8}"/>
              </a:ext>
            </a:extLst>
          </p:cNvPr>
          <p:cNvSpPr>
            <a:spLocks noGrp="1"/>
          </p:cNvSpPr>
          <p:nvPr>
            <p:ph type="body" sz="quarter" idx="11" hasCustomPrompt="1"/>
          </p:nvPr>
        </p:nvSpPr>
        <p:spPr>
          <a:xfrm>
            <a:off x="385763" y="913004"/>
            <a:ext cx="11450637" cy="750696"/>
          </a:xfrm>
        </p:spPr>
        <p:txBody>
          <a:bodyPr lIns="0" tIns="0" rIns="0" bIns="0" anchor="t">
            <a:noAutofit/>
          </a:bodyPr>
          <a:lstStyle>
            <a:lvl1pPr marL="0" indent="0">
              <a:lnSpc>
                <a:spcPct val="100000"/>
              </a:lnSpc>
              <a:buNone/>
              <a:defRPr sz="6000" b="0" i="0" spc="100" baseline="0">
                <a:solidFill>
                  <a:schemeClr val="tx2"/>
                </a:solidFill>
                <a:latin typeface="Stonewall Voice Stonewall Proud" pitchFamily="2" charset="77"/>
              </a:defRPr>
            </a:lvl1pPr>
          </a:lstStyle>
          <a:p>
            <a:pPr lvl="0"/>
            <a:r>
              <a:rPr lang="en-US" dirty="0"/>
              <a:t>Longer page headline</a:t>
            </a:r>
          </a:p>
        </p:txBody>
      </p:sp>
      <p:sp>
        <p:nvSpPr>
          <p:cNvPr id="28" name="Text Placeholder 27">
            <a:extLst>
              <a:ext uri="{FF2B5EF4-FFF2-40B4-BE49-F238E27FC236}">
                <a16:creationId xmlns:a16="http://schemas.microsoft.com/office/drawing/2014/main" id="{D482AC03-3F8D-BE45-BE15-0B3016C8BFF5}"/>
              </a:ext>
            </a:extLst>
          </p:cNvPr>
          <p:cNvSpPr>
            <a:spLocks noGrp="1"/>
          </p:cNvSpPr>
          <p:nvPr>
            <p:ph type="body" sz="quarter" idx="16" hasCustomPrompt="1"/>
          </p:nvPr>
        </p:nvSpPr>
        <p:spPr>
          <a:xfrm>
            <a:off x="3671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1" name="Text Placeholder 27">
            <a:extLst>
              <a:ext uri="{FF2B5EF4-FFF2-40B4-BE49-F238E27FC236}">
                <a16:creationId xmlns:a16="http://schemas.microsoft.com/office/drawing/2014/main" id="{BBF20D23-34E5-3F40-9F4E-F04DA7C52078}"/>
              </a:ext>
            </a:extLst>
          </p:cNvPr>
          <p:cNvSpPr>
            <a:spLocks noGrp="1"/>
          </p:cNvSpPr>
          <p:nvPr>
            <p:ph type="body" sz="quarter" idx="18" hasCustomPrompt="1"/>
          </p:nvPr>
        </p:nvSpPr>
        <p:spPr>
          <a:xfrm>
            <a:off x="2584101" y="4171799"/>
            <a:ext cx="2209800"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0" name="Text Placeholder 27">
            <a:extLst>
              <a:ext uri="{FF2B5EF4-FFF2-40B4-BE49-F238E27FC236}">
                <a16:creationId xmlns:a16="http://schemas.microsoft.com/office/drawing/2014/main" id="{0B1FEC26-1A82-CC47-B763-B80C98AF74BF}"/>
              </a:ext>
            </a:extLst>
          </p:cNvPr>
          <p:cNvSpPr>
            <a:spLocks noGrp="1"/>
          </p:cNvSpPr>
          <p:nvPr>
            <p:ph type="body" sz="quarter" idx="17" hasCustomPrompt="1"/>
          </p:nvPr>
        </p:nvSpPr>
        <p:spPr>
          <a:xfrm>
            <a:off x="4788475" y="1944535"/>
            <a:ext cx="2209800" cy="2227264"/>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2" name="Text Placeholder 27">
            <a:extLst>
              <a:ext uri="{FF2B5EF4-FFF2-40B4-BE49-F238E27FC236}">
                <a16:creationId xmlns:a16="http://schemas.microsoft.com/office/drawing/2014/main" id="{C9E14880-FF66-AC48-8FB6-5F21C32A8D6D}"/>
              </a:ext>
            </a:extLst>
          </p:cNvPr>
          <p:cNvSpPr>
            <a:spLocks noGrp="1"/>
          </p:cNvSpPr>
          <p:nvPr>
            <p:ph type="body" sz="quarter" idx="19" hasCustomPrompt="1"/>
          </p:nvPr>
        </p:nvSpPr>
        <p:spPr>
          <a:xfrm>
            <a:off x="7017329" y="4171799"/>
            <a:ext cx="2247059" cy="2217739"/>
          </a:xfrm>
          <a:solidFill>
            <a:schemeClr val="bg2"/>
          </a:solidFill>
        </p:spPr>
        <p:txBody>
          <a:bodyPr lIns="108000" tIns="108000" rIns="108000" bIns="108000" anchor="ctr"/>
          <a:lstStyle>
            <a:lvl1pPr marL="0" indent="0" algn="ctr">
              <a:lnSpc>
                <a:spcPct val="100000"/>
              </a:lnSpc>
              <a:buNone/>
              <a:defRPr sz="1400" b="0" i="0">
                <a:solidFill>
                  <a:schemeClr val="tx1"/>
                </a:solidFill>
                <a:latin typeface="WORK SANS MEDIUM ROMAN" pitchFamily="2" charset="77"/>
              </a:defRPr>
            </a:lvl1pPr>
          </a:lstStyle>
          <a:p>
            <a:pPr lvl="0"/>
            <a:r>
              <a:rPr lang="en-US" dirty="0"/>
              <a:t>Add copy </a:t>
            </a:r>
          </a:p>
        </p:txBody>
      </p:sp>
      <p:sp>
        <p:nvSpPr>
          <p:cNvPr id="33" name="Text Placeholder 27">
            <a:extLst>
              <a:ext uri="{FF2B5EF4-FFF2-40B4-BE49-F238E27FC236}">
                <a16:creationId xmlns:a16="http://schemas.microsoft.com/office/drawing/2014/main" id="{E2C11379-BAE4-8D4E-8C78-698A4E7DBAFC}"/>
              </a:ext>
            </a:extLst>
          </p:cNvPr>
          <p:cNvSpPr>
            <a:spLocks noGrp="1"/>
          </p:cNvSpPr>
          <p:nvPr>
            <p:ph type="body" sz="quarter" idx="20" hasCustomPrompt="1"/>
          </p:nvPr>
        </p:nvSpPr>
        <p:spPr>
          <a:xfrm>
            <a:off x="9233944" y="1944534"/>
            <a:ext cx="2602455" cy="4445004"/>
          </a:xfrm>
          <a:solidFill>
            <a:schemeClr val="tx2"/>
          </a:solidFill>
        </p:spPr>
        <p:txBody>
          <a:bodyPr lIns="108000" tIns="108000" rIns="108000" bIns="108000" anchor="ctr"/>
          <a:lstStyle>
            <a:lvl1pPr marL="0" indent="0" algn="ctr">
              <a:lnSpc>
                <a:spcPct val="100000"/>
              </a:lnSpc>
              <a:buNone/>
              <a:defRPr sz="1400" b="0" i="0">
                <a:solidFill>
                  <a:schemeClr val="bg1"/>
                </a:solidFill>
                <a:latin typeface="WORK SANS MEDIUM ROMAN" pitchFamily="2" charset="77"/>
              </a:defRPr>
            </a:lvl1pPr>
          </a:lstStyle>
          <a:p>
            <a:pPr lvl="0"/>
            <a:r>
              <a:rPr lang="en-US" dirty="0"/>
              <a:t>Add copy </a:t>
            </a:r>
          </a:p>
        </p:txBody>
      </p:sp>
      <p:sp>
        <p:nvSpPr>
          <p:cNvPr id="17" name="Slide Number Placeholder 5">
            <a:extLst>
              <a:ext uri="{FF2B5EF4-FFF2-40B4-BE49-F238E27FC236}">
                <a16:creationId xmlns:a16="http://schemas.microsoft.com/office/drawing/2014/main" id="{A90DF8BD-7174-F946-8E68-FE11E6900778}"/>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34345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4B7D1A5C-AD71-1741-8E88-AB76314972E0}"/>
              </a:ext>
            </a:extLst>
          </p:cNvPr>
          <p:cNvSpPr>
            <a:spLocks noGrp="1"/>
          </p:cNvSpPr>
          <p:nvPr>
            <p:ph type="body" sz="quarter" idx="16" hasCustomPrompt="1"/>
          </p:nvPr>
        </p:nvSpPr>
        <p:spPr>
          <a:xfrm>
            <a:off x="2987090" y="2636026"/>
            <a:ext cx="7761120" cy="1585948"/>
          </a:xfrm>
        </p:spPr>
        <p:txBody>
          <a:bodyPr lIns="0" tIns="0" rIns="0" bIns="0" anchor="ctr">
            <a:noAutofit/>
          </a:bodyPr>
          <a:lstStyle>
            <a:lvl1pPr marL="0" indent="0">
              <a:lnSpc>
                <a:spcPct val="100000"/>
              </a:lnSpc>
              <a:buNone/>
              <a:defRPr sz="11000" b="1" i="0" spc="100" baseline="0">
                <a:solidFill>
                  <a:schemeClr val="bg2"/>
                </a:solidFill>
                <a:latin typeface="Stonewall Voice Bold Condensed" pitchFamily="2" charset="77"/>
              </a:defRPr>
            </a:lvl1pPr>
          </a:lstStyle>
          <a:p>
            <a:pPr lvl="0"/>
            <a:r>
              <a:rPr lang="en-US" dirty="0"/>
              <a:t>THANK YOU</a:t>
            </a:r>
          </a:p>
        </p:txBody>
      </p:sp>
      <p:pic>
        <p:nvPicPr>
          <p:cNvPr id="9" name="Graphic 8">
            <a:extLst>
              <a:ext uri="{FF2B5EF4-FFF2-40B4-BE49-F238E27FC236}">
                <a16:creationId xmlns:a16="http://schemas.microsoft.com/office/drawing/2014/main" id="{1F812658-3371-DC4A-8691-55FC96EA1D1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Tree>
    <p:extLst>
      <p:ext uri="{BB962C8B-B14F-4D97-AF65-F5344CB8AC3E}">
        <p14:creationId xmlns:p14="http://schemas.microsoft.com/office/powerpoint/2010/main" val="2151324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789232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Colour 2">
    <p:spTree>
      <p:nvGrpSpPr>
        <p:cNvPr id="1" name=""/>
        <p:cNvGrpSpPr/>
        <p:nvPr/>
      </p:nvGrpSpPr>
      <p:grpSpPr>
        <a:xfrm>
          <a:off x="0" y="0"/>
          <a:ext cx="0" cy="0"/>
          <a:chOff x="0" y="0"/>
          <a:chExt cx="0" cy="0"/>
        </a:xfrm>
      </p:grpSpPr>
      <p:sp>
        <p:nvSpPr>
          <p:cNvPr id="15" name="Text Placeholder 11">
            <a:extLst>
              <a:ext uri="{FF2B5EF4-FFF2-40B4-BE49-F238E27FC236}">
                <a16:creationId xmlns:a16="http://schemas.microsoft.com/office/drawing/2014/main" id="{89992ADD-7AB0-D04C-A7D6-C5BF3D161F51}"/>
              </a:ext>
            </a:extLst>
          </p:cNvPr>
          <p:cNvSpPr>
            <a:spLocks noGrp="1"/>
          </p:cNvSpPr>
          <p:nvPr>
            <p:ph type="body" sz="quarter" idx="13" hasCustomPrompt="1"/>
          </p:nvPr>
        </p:nvSpPr>
        <p:spPr>
          <a:xfrm>
            <a:off x="497681" y="2696620"/>
            <a:ext cx="11196638" cy="3252788"/>
          </a:xfrm>
        </p:spPr>
        <p:txBody>
          <a:bodyPr lIns="0" tIns="0" rIns="0" bIns="0">
            <a:noAutofit/>
          </a:bodyPr>
          <a:lstStyle>
            <a:lvl1pPr marL="0" indent="0" algn="ctr">
              <a:lnSpc>
                <a:spcPct val="100000"/>
              </a:lnSpc>
              <a:buNone/>
              <a:defRPr sz="9000" b="0" i="0" spc="100" baseline="0">
                <a:solidFill>
                  <a:schemeClr val="tx2"/>
                </a:solidFill>
                <a:latin typeface="Stonewall Voice Stonewall Proud" pitchFamily="2" charset="77"/>
              </a:defRPr>
            </a:lvl1pPr>
          </a:lstStyle>
          <a:p>
            <a:pPr lvl="0"/>
            <a:r>
              <a:rPr lang="en-US" dirty="0"/>
              <a:t>Divider slide title</a:t>
            </a:r>
          </a:p>
        </p:txBody>
      </p:sp>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8455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 Colour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9000" b="0" i="0" spc="100" baseline="0">
                <a:solidFill>
                  <a:schemeClr val="bg2"/>
                </a:solidFill>
                <a:latin typeface="Stonewall Voice Stonewall Proud" pitchFamily="2" charset="77"/>
              </a:defRPr>
            </a:lvl1pPr>
          </a:lstStyle>
          <a:p>
            <a:pPr lvl="0"/>
            <a:r>
              <a:rPr lang="en-US" dirty="0"/>
              <a:t>“Quote goes here”</a:t>
            </a:r>
          </a:p>
        </p:txBody>
      </p:sp>
      <p:sp>
        <p:nvSpPr>
          <p:cNvPr id="10" name="Text Placeholder 9">
            <a:extLst>
              <a:ext uri="{FF2B5EF4-FFF2-40B4-BE49-F238E27FC236}">
                <a16:creationId xmlns:a16="http://schemas.microsoft.com/office/drawing/2014/main" id="{68271E12-C005-AE4A-821B-B1D61ED78EF8}"/>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bg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2"/>
                </a:solidFill>
                <a:latin typeface="Stonewall Voice Stonewall Proud" pitchFamily="2" charset="77"/>
              </a:rPr>
              <a:pPr/>
              <a:t>‹#›</a:t>
            </a:fld>
            <a:endParaRPr lang="en-US" sz="1600" b="0" i="0" dirty="0">
              <a:solidFill>
                <a:schemeClr val="bg2"/>
              </a:solidFill>
              <a:latin typeface="Stonewall Voice Stonewall Proud" pitchFamily="2" charset="77"/>
            </a:endParaRPr>
          </a:p>
        </p:txBody>
      </p:sp>
    </p:spTree>
    <p:extLst>
      <p:ext uri="{BB962C8B-B14F-4D97-AF65-F5344CB8AC3E}">
        <p14:creationId xmlns:p14="http://schemas.microsoft.com/office/powerpoint/2010/main" val="10809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Colour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9E84C41-1C6F-8847-BCBE-7098298BC10E}"/>
              </a:ext>
            </a:extLst>
          </p:cNvPr>
          <p:cNvSpPr>
            <a:spLocks noGrp="1"/>
          </p:cNvSpPr>
          <p:nvPr>
            <p:ph type="body" sz="quarter" idx="10" hasCustomPrompt="1"/>
          </p:nvPr>
        </p:nvSpPr>
        <p:spPr>
          <a:xfrm>
            <a:off x="930275" y="1910556"/>
            <a:ext cx="10363200" cy="3481304"/>
          </a:xfrm>
        </p:spPr>
        <p:txBody>
          <a:bodyPr lIns="0" tIns="0" rIns="0" bIns="0">
            <a:noAutofit/>
          </a:bodyPr>
          <a:lstStyle>
            <a:lvl1pPr marL="0" indent="0" algn="ctr">
              <a:lnSpc>
                <a:spcPct val="100000"/>
              </a:lnSpc>
              <a:buNone/>
              <a:defRPr sz="10000" b="0" i="0" spc="100" baseline="0">
                <a:solidFill>
                  <a:schemeClr val="tx2"/>
                </a:solidFill>
                <a:latin typeface="Stonewall Voice Stonewall Proud" pitchFamily="2" charset="77"/>
              </a:defRPr>
            </a:lvl1pPr>
          </a:lstStyle>
          <a:p>
            <a:pPr lvl="0"/>
            <a:r>
              <a:rPr lang="en-US" dirty="0"/>
              <a:t>“Quote goes here”</a:t>
            </a:r>
          </a:p>
        </p:txBody>
      </p:sp>
      <p:sp>
        <p:nvSpPr>
          <p:cNvPr id="5" name="Text Placeholder 9">
            <a:extLst>
              <a:ext uri="{FF2B5EF4-FFF2-40B4-BE49-F238E27FC236}">
                <a16:creationId xmlns:a16="http://schemas.microsoft.com/office/drawing/2014/main" id="{BB5D9440-2B0C-C743-A8C6-A028094CBCFE}"/>
              </a:ext>
            </a:extLst>
          </p:cNvPr>
          <p:cNvSpPr>
            <a:spLocks noGrp="1"/>
          </p:cNvSpPr>
          <p:nvPr>
            <p:ph type="body" sz="quarter" idx="11" hasCustomPrompt="1"/>
          </p:nvPr>
        </p:nvSpPr>
        <p:spPr>
          <a:xfrm>
            <a:off x="3409156" y="5407100"/>
            <a:ext cx="5405438" cy="1011237"/>
          </a:xfrm>
        </p:spPr>
        <p:txBody>
          <a:bodyPr lIns="0" tIns="0" rIns="0" bIns="0">
            <a:noAutofit/>
          </a:bodyPr>
          <a:lstStyle>
            <a:lvl1pPr marL="0" indent="0" algn="ctr">
              <a:lnSpc>
                <a:spcPct val="100000"/>
              </a:lnSpc>
              <a:buNone/>
              <a:defRPr sz="5000" b="0" i="0" spc="100" baseline="0">
                <a:solidFill>
                  <a:schemeClr val="tx1"/>
                </a:solidFill>
                <a:latin typeface="Stonewall Voice Stonewall Proud" pitchFamily="2" charset="77"/>
              </a:defRPr>
            </a:lvl1pPr>
          </a:lstStyle>
          <a:p>
            <a:pPr lvl="0"/>
            <a:r>
              <a:rPr lang="en-US" dirty="0"/>
              <a:t>Credit</a:t>
            </a:r>
          </a:p>
        </p:txBody>
      </p:sp>
      <p:sp>
        <p:nvSpPr>
          <p:cNvPr id="12" name="Slide Number Placeholder 5">
            <a:extLst>
              <a:ext uri="{FF2B5EF4-FFF2-40B4-BE49-F238E27FC236}">
                <a16:creationId xmlns:a16="http://schemas.microsoft.com/office/drawing/2014/main" id="{B9D9F16A-D6A5-4F45-B12B-FA25868AAA37}"/>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48392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bg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98810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ong Quote and Half Page Imag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6F845E-5A04-7649-B828-E96D31C09B93}"/>
              </a:ext>
            </a:extLst>
          </p:cNvPr>
          <p:cNvSpPr/>
          <p:nvPr userDrawn="1"/>
        </p:nvSpPr>
        <p:spPr>
          <a:xfrm>
            <a:off x="0" y="0"/>
            <a:ext cx="5974976"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4">
            <a:extLst>
              <a:ext uri="{FF2B5EF4-FFF2-40B4-BE49-F238E27FC236}">
                <a16:creationId xmlns:a16="http://schemas.microsoft.com/office/drawing/2014/main" id="{10157F5C-11CE-D142-9ACC-58F5F10750D8}"/>
              </a:ext>
            </a:extLst>
          </p:cNvPr>
          <p:cNvSpPr>
            <a:spLocks noGrp="1"/>
          </p:cNvSpPr>
          <p:nvPr>
            <p:ph type="pic" sz="quarter" idx="14"/>
          </p:nvPr>
        </p:nvSpPr>
        <p:spPr>
          <a:xfrm>
            <a:off x="5974976" y="0"/>
            <a:ext cx="6217024" cy="6858000"/>
          </a:xfrm>
          <a:noFill/>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sp>
        <p:nvSpPr>
          <p:cNvPr id="8" name="Text Placeholder 16">
            <a:extLst>
              <a:ext uri="{FF2B5EF4-FFF2-40B4-BE49-F238E27FC236}">
                <a16:creationId xmlns:a16="http://schemas.microsoft.com/office/drawing/2014/main" id="{00B59E5E-607D-A747-9956-D84BA593D1A6}"/>
              </a:ext>
            </a:extLst>
          </p:cNvPr>
          <p:cNvSpPr>
            <a:spLocks noGrp="1"/>
          </p:cNvSpPr>
          <p:nvPr>
            <p:ph type="body" sz="quarter" idx="11" hasCustomPrompt="1"/>
          </p:nvPr>
        </p:nvSpPr>
        <p:spPr>
          <a:xfrm>
            <a:off x="633039" y="487188"/>
            <a:ext cx="4717893" cy="5254716"/>
          </a:xfrm>
        </p:spPr>
        <p:txBody>
          <a:bodyPr lIns="0" tIns="0" rIns="0" bIns="0" anchor="t">
            <a:noAutofit/>
          </a:bodyPr>
          <a:lstStyle>
            <a:lvl1pPr marL="0" indent="0">
              <a:lnSpc>
                <a:spcPct val="100000"/>
              </a:lnSpc>
              <a:buNone/>
              <a:defRPr sz="4500" b="0" i="0" spc="100" baseline="0">
                <a:solidFill>
                  <a:schemeClr val="tx2"/>
                </a:solidFill>
                <a:latin typeface="Stonewall Voice Stonewall Proud" pitchFamily="2" charset="77"/>
              </a:defRPr>
            </a:lvl1pPr>
          </a:lstStyle>
          <a:p>
            <a:pPr lvl="0"/>
            <a:r>
              <a:rPr lang="en-US" dirty="0"/>
              <a:t>“Long quote”</a:t>
            </a:r>
          </a:p>
        </p:txBody>
      </p:sp>
      <p:sp>
        <p:nvSpPr>
          <p:cNvPr id="14" name="Slide Number Placeholder 5">
            <a:extLst>
              <a:ext uri="{FF2B5EF4-FFF2-40B4-BE49-F238E27FC236}">
                <a16:creationId xmlns:a16="http://schemas.microsoft.com/office/drawing/2014/main" id="{1B184D2A-8E5F-9643-8EB0-EFB57F8EED76}"/>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bg1"/>
                </a:solidFill>
                <a:latin typeface="Stonewall Voice Stonewall Proud" pitchFamily="2" charset="77"/>
              </a:rPr>
              <a:pPr/>
              <a:t>‹#›</a:t>
            </a:fld>
            <a:endParaRPr lang="en-US" sz="1600" b="0" i="0" dirty="0">
              <a:solidFill>
                <a:schemeClr val="bg1"/>
              </a:solidFill>
              <a:latin typeface="Stonewall Voice Stonewall Proud" pitchFamily="2" charset="77"/>
            </a:endParaRPr>
          </a:p>
        </p:txBody>
      </p:sp>
    </p:spTree>
    <p:extLst>
      <p:ext uri="{BB962C8B-B14F-4D97-AF65-F5344CB8AC3E}">
        <p14:creationId xmlns:p14="http://schemas.microsoft.com/office/powerpoint/2010/main" val="7841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 Stonewall logo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8BD380-2C7D-BE41-A5CC-0E9402BA7C6C}"/>
              </a:ext>
            </a:extLst>
          </p:cNvPr>
          <p:cNvSpPr>
            <a:spLocks noGrp="1"/>
          </p:cNvSpPr>
          <p:nvPr>
            <p:ph type="pic" sz="quarter" idx="14"/>
          </p:nvPr>
        </p:nvSpPr>
        <p:spPr>
          <a:xfrm>
            <a:off x="0" y="0"/>
            <a:ext cx="12192000" cy="6858000"/>
          </a:xfrm>
        </p:spPr>
        <p:txBody>
          <a:bodyPr anchor="ctr"/>
          <a:lstStyle>
            <a:lvl1pPr algn="ctr">
              <a:buNone/>
              <a:defRPr sz="1600" b="0" i="0">
                <a:solidFill>
                  <a:schemeClr val="tx1"/>
                </a:solidFill>
                <a:latin typeface="WORK SANS MEDIUM ROMAN" pitchFamily="2" charset="77"/>
              </a:defRPr>
            </a:lvl1pPr>
          </a:lstStyle>
          <a:p>
            <a:r>
              <a:rPr lang="en-US"/>
              <a:t>Click icon to add picture</a:t>
            </a:r>
            <a:endParaRPr lang="en-US" dirty="0"/>
          </a:p>
        </p:txBody>
      </p:sp>
      <p:pic>
        <p:nvPicPr>
          <p:cNvPr id="5" name="Graphic 4">
            <a:extLst>
              <a:ext uri="{FF2B5EF4-FFF2-40B4-BE49-F238E27FC236}">
                <a16:creationId xmlns:a16="http://schemas.microsoft.com/office/drawing/2014/main" id="{3B59964D-3648-CD47-AF58-12D62ADAC6E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4" name="Slide Number Placeholder 5">
            <a:extLst>
              <a:ext uri="{FF2B5EF4-FFF2-40B4-BE49-F238E27FC236}">
                <a16:creationId xmlns:a16="http://schemas.microsoft.com/office/drawing/2014/main" id="{5573D2A2-75AF-304A-942B-2375B82E7969}"/>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0351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media Slide -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01172-158C-1145-B878-F84F01E6E8CB}"/>
              </a:ext>
            </a:extLst>
          </p:cNvPr>
          <p:cNvSpPr>
            <a:spLocks noGrp="1"/>
          </p:cNvSpPr>
          <p:nvPr>
            <p:ph sz="quarter" idx="10" hasCustomPrompt="1"/>
          </p:nvPr>
        </p:nvSpPr>
        <p:spPr>
          <a:xfrm>
            <a:off x="2168769" y="481134"/>
            <a:ext cx="9214339" cy="4537075"/>
          </a:xfrm>
        </p:spPr>
        <p:txBody>
          <a:bodyPr anchor="ctr"/>
          <a:lstStyle>
            <a:lvl1pPr algn="ctr">
              <a:buNone/>
              <a:defRPr sz="1600" b="0" i="0">
                <a:solidFill>
                  <a:schemeClr val="tx1"/>
                </a:solidFill>
                <a:latin typeface="WORK SANS MEDIUM ROMAN" pitchFamily="2" charset="77"/>
              </a:defRPr>
            </a:lvl1pPr>
          </a:lstStyle>
          <a:p>
            <a:pPr lvl="0"/>
            <a:r>
              <a:rPr lang="en-US" dirty="0"/>
              <a:t>Click icons to add multimedia</a:t>
            </a:r>
          </a:p>
        </p:txBody>
      </p:sp>
      <p:sp>
        <p:nvSpPr>
          <p:cNvPr id="7" name="Text Placeholder 18">
            <a:extLst>
              <a:ext uri="{FF2B5EF4-FFF2-40B4-BE49-F238E27FC236}">
                <a16:creationId xmlns:a16="http://schemas.microsoft.com/office/drawing/2014/main" id="{C723E75F-47F9-7543-A856-15D9B337DBDF}"/>
              </a:ext>
            </a:extLst>
          </p:cNvPr>
          <p:cNvSpPr>
            <a:spLocks noGrp="1"/>
          </p:cNvSpPr>
          <p:nvPr>
            <p:ph type="body" sz="quarter" idx="12" hasCustomPrompt="1"/>
          </p:nvPr>
        </p:nvSpPr>
        <p:spPr>
          <a:xfrm>
            <a:off x="2168769" y="5115223"/>
            <a:ext cx="9214339" cy="329956"/>
          </a:xfrm>
        </p:spPr>
        <p:txBody>
          <a:bodyPr lIns="0" tIns="0" rIns="0" bIns="0">
            <a:noAutofit/>
          </a:bodyPr>
          <a:lstStyle>
            <a:lvl1pPr marL="0" indent="0">
              <a:lnSpc>
                <a:spcPct val="100000"/>
              </a:lnSpc>
              <a:buNone/>
              <a:defRPr sz="2000" b="1" i="0">
                <a:solidFill>
                  <a:schemeClr val="tx2"/>
                </a:solidFill>
                <a:latin typeface="WORK SANS BOLD ROMAN" pitchFamily="2" charset="77"/>
              </a:defRPr>
            </a:lvl1pPr>
          </a:lstStyle>
          <a:p>
            <a:pPr lvl="0"/>
            <a:r>
              <a:rPr lang="en-US" dirty="0"/>
              <a:t>Content Caption – Title</a:t>
            </a:r>
          </a:p>
        </p:txBody>
      </p:sp>
      <p:sp>
        <p:nvSpPr>
          <p:cNvPr id="8" name="Text Placeholder 20">
            <a:extLst>
              <a:ext uri="{FF2B5EF4-FFF2-40B4-BE49-F238E27FC236}">
                <a16:creationId xmlns:a16="http://schemas.microsoft.com/office/drawing/2014/main" id="{2F982D26-6894-9942-9BE7-0B270B6A4679}"/>
              </a:ext>
            </a:extLst>
          </p:cNvPr>
          <p:cNvSpPr>
            <a:spLocks noGrp="1"/>
          </p:cNvSpPr>
          <p:nvPr>
            <p:ph type="body" sz="quarter" idx="13" hasCustomPrompt="1"/>
          </p:nvPr>
        </p:nvSpPr>
        <p:spPr>
          <a:xfrm>
            <a:off x="2168769" y="5546779"/>
            <a:ext cx="9214339" cy="823249"/>
          </a:xfrm>
        </p:spPr>
        <p:txBody>
          <a:bodyPr lIns="0" tIns="0" rIns="0" bIns="0">
            <a:noAutofit/>
          </a:bodyPr>
          <a:lstStyle>
            <a:lvl1pPr marL="0" indent="0">
              <a:lnSpc>
                <a:spcPct val="100000"/>
              </a:lnSpc>
              <a:buNone/>
              <a:defRPr sz="1600" b="0" i="0">
                <a:latin typeface="WORK SANS MEDIUM ROMAN" pitchFamily="2" charset="77"/>
              </a:defRPr>
            </a:lvl1pPr>
          </a:lstStyle>
          <a:p>
            <a:pPr lvl="0"/>
            <a:r>
              <a:rPr lang="en-US" b="0" i="0" dirty="0">
                <a:latin typeface="WORK SANS MEDIUM ROMAN" pitchFamily="2" charset="77"/>
              </a:rPr>
              <a:t>Content Caption - Description</a:t>
            </a:r>
            <a:endParaRPr lang="en-US" dirty="0"/>
          </a:p>
        </p:txBody>
      </p:sp>
      <p:pic>
        <p:nvPicPr>
          <p:cNvPr id="10" name="Graphic 9">
            <a:extLst>
              <a:ext uri="{FF2B5EF4-FFF2-40B4-BE49-F238E27FC236}">
                <a16:creationId xmlns:a16="http://schemas.microsoft.com/office/drawing/2014/main" id="{55EA6E95-A0D0-414E-A33C-5D3EE5A590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675754" cy="6858000"/>
          </a:xfrm>
          <a:prstGeom prst="rect">
            <a:avLst/>
          </a:prstGeom>
        </p:spPr>
      </p:pic>
      <p:sp>
        <p:nvSpPr>
          <p:cNvPr id="15" name="Slide Number Placeholder 5">
            <a:extLst>
              <a:ext uri="{FF2B5EF4-FFF2-40B4-BE49-F238E27FC236}">
                <a16:creationId xmlns:a16="http://schemas.microsoft.com/office/drawing/2014/main" id="{137A6728-2A7B-2F46-8ED5-27B26E8C5B93}"/>
              </a:ext>
            </a:extLst>
          </p:cNvPr>
          <p:cNvSpPr txBox="1">
            <a:spLocks/>
          </p:cNvSpPr>
          <p:nvPr userDrawn="1"/>
        </p:nvSpPr>
        <p:spPr>
          <a:xfrm>
            <a:off x="930041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C3D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FF6716-8E17-ED4A-B963-6D315C0345D6}" type="slidenum">
              <a:rPr lang="en-US" sz="1600" b="0" i="0" smtClean="0">
                <a:solidFill>
                  <a:schemeClr val="tx2"/>
                </a:solidFill>
                <a:latin typeface="Stonewall Voice Stonewall Proud" pitchFamily="2" charset="77"/>
              </a:rPr>
              <a:pPr/>
              <a:t>‹#›</a:t>
            </a:fld>
            <a:endParaRPr lang="en-US" sz="1600" b="0" i="0" dirty="0">
              <a:solidFill>
                <a:schemeClr val="tx2"/>
              </a:solidFill>
              <a:latin typeface="Stonewall Voice Stonewall Proud" pitchFamily="2" charset="77"/>
            </a:endParaRPr>
          </a:p>
        </p:txBody>
      </p:sp>
    </p:spTree>
    <p:extLst>
      <p:ext uri="{BB962C8B-B14F-4D97-AF65-F5344CB8AC3E}">
        <p14:creationId xmlns:p14="http://schemas.microsoft.com/office/powerpoint/2010/main" val="265384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E6B2-4F46-FF48-9FC2-648504F2FEE8}" type="datetime1">
              <a:rPr lang="en-GB" smtClean="0"/>
              <a:t>12/10/2022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F6716-8E17-ED4A-B963-6D315C0345D6}" type="slidenum">
              <a:rPr lang="en-US" smtClean="0"/>
              <a:t>‹#›</a:t>
            </a:fld>
            <a:endParaRPr lang="en-US"/>
          </a:p>
        </p:txBody>
      </p:sp>
    </p:spTree>
    <p:extLst>
      <p:ext uri="{BB962C8B-B14F-4D97-AF65-F5344CB8AC3E}">
        <p14:creationId xmlns:p14="http://schemas.microsoft.com/office/powerpoint/2010/main" val="3117944204"/>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699" r:id="rId4"/>
    <p:sldLayoutId id="2147483712" r:id="rId5"/>
    <p:sldLayoutId id="2147483715" r:id="rId6"/>
    <p:sldLayoutId id="2147483722" r:id="rId7"/>
    <p:sldLayoutId id="2147483708" r:id="rId8"/>
    <p:sldLayoutId id="2147483700" r:id="rId9"/>
    <p:sldLayoutId id="2147483717" r:id="rId10"/>
    <p:sldLayoutId id="2147483718" r:id="rId11"/>
    <p:sldLayoutId id="2147483719" r:id="rId12"/>
    <p:sldLayoutId id="2147483720" r:id="rId13"/>
    <p:sldLayoutId id="2147483721" r:id="rId14"/>
    <p:sldLayoutId id="2147483701" r:id="rId15"/>
    <p:sldLayoutId id="2147483703" r:id="rId16"/>
    <p:sldLayoutId id="2147483702" r:id="rId17"/>
    <p:sldLayoutId id="2147483710" r:id="rId18"/>
    <p:sldLayoutId id="2147483714" r:id="rId19"/>
    <p:sldLayoutId id="2147483704" r:id="rId20"/>
    <p:sldLayoutId id="2147483716" r:id="rId21"/>
    <p:sldLayoutId id="2147483711" r:id="rId22"/>
    <p:sldLayoutId id="214748372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488"/>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46330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to accompany the Who Am I? lesson pack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Learners with SEND/ASN/ALN</a:t>
            </a:r>
            <a:endParaRPr lang="en-US" sz="16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8757-C0FC-C043-82B7-2CB9086854ED}"/>
              </a:ext>
            </a:extLst>
          </p:cNvPr>
          <p:cNvSpPr>
            <a:spLocks noGrp="1"/>
          </p:cNvSpPr>
          <p:nvPr>
            <p:ph type="body" sz="quarter" idx="13"/>
          </p:nvPr>
        </p:nvSpPr>
        <p:spPr>
          <a:xfrm>
            <a:off x="497681" y="1397907"/>
            <a:ext cx="11196638" cy="3252788"/>
          </a:xfrm>
        </p:spPr>
        <p:txBody>
          <a:bodyPr/>
          <a:lstStyle/>
          <a:p>
            <a:r>
              <a:rPr lang="en-GB" sz="9600" dirty="0">
                <a:solidFill>
                  <a:schemeClr val="tx1"/>
                </a:solidFill>
              </a:rPr>
              <a:t>School &amp; College Role Models</a:t>
            </a:r>
          </a:p>
          <a:p>
            <a:r>
              <a:rPr lang="en-GB" dirty="0">
                <a:solidFill>
                  <a:schemeClr val="tx2"/>
                </a:solidFill>
              </a:rPr>
              <a:t>People and Religion</a:t>
            </a:r>
            <a:endParaRPr lang="en-US" dirty="0">
              <a:solidFill>
                <a:schemeClr val="tx2"/>
              </a:solidFill>
            </a:endParaRPr>
          </a:p>
        </p:txBody>
      </p:sp>
      <p:sp>
        <p:nvSpPr>
          <p:cNvPr id="4" name="Title 3">
            <a:extLst>
              <a:ext uri="{FF2B5EF4-FFF2-40B4-BE49-F238E27FC236}">
                <a16:creationId xmlns:a16="http://schemas.microsoft.com/office/drawing/2014/main" id="{965BDCB9-1318-42A7-A1BA-66216F2342DA}"/>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Title page</a:t>
            </a:r>
            <a:endParaRPr lang="en-US" dirty="0"/>
          </a:p>
        </p:txBody>
      </p:sp>
    </p:spTree>
    <p:extLst>
      <p:ext uri="{BB962C8B-B14F-4D97-AF65-F5344CB8AC3E}">
        <p14:creationId xmlns:p14="http://schemas.microsoft.com/office/powerpoint/2010/main" val="47768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2FD655-428C-4B3F-8A35-5AC2D0828E23}"/>
              </a:ext>
            </a:extLst>
          </p:cNvPr>
          <p:cNvSpPr>
            <a:spLocks noGrp="1"/>
          </p:cNvSpPr>
          <p:nvPr>
            <p:ph type="body" sz="quarter" idx="10"/>
          </p:nvPr>
        </p:nvSpPr>
        <p:spPr>
          <a:xfrm>
            <a:off x="385763" y="352425"/>
            <a:ext cx="10997854" cy="553999"/>
          </a:xfrm>
        </p:spPr>
        <p:txBody>
          <a:bodyPr/>
          <a:lstStyle/>
          <a:p>
            <a:pPr algn="ctr">
              <a:lnSpc>
                <a:spcPct val="150000"/>
              </a:lnSpc>
            </a:pPr>
            <a:r>
              <a:rPr lang="en-GB" sz="5400" dirty="0">
                <a:solidFill>
                  <a:schemeClr val="tx2"/>
                </a:solidFill>
                <a:latin typeface="Work Sans" pitchFamily="2" charset="0"/>
              </a:rPr>
              <a:t>We are learning:</a:t>
            </a:r>
          </a:p>
          <a:p>
            <a:pPr algn="ctr">
              <a:lnSpc>
                <a:spcPct val="150000"/>
              </a:lnSpc>
            </a:pPr>
            <a:r>
              <a:rPr lang="en-GB" sz="5400" dirty="0">
                <a:solidFill>
                  <a:schemeClr val="tx1"/>
                </a:solidFill>
                <a:latin typeface="Work Sans" pitchFamily="2" charset="0"/>
              </a:rPr>
              <a:t>To understand the role religion might play in a person's life</a:t>
            </a:r>
          </a:p>
        </p:txBody>
      </p:sp>
      <p:sp>
        <p:nvSpPr>
          <p:cNvPr id="2" name="Title 1">
            <a:extLst>
              <a:ext uri="{FF2B5EF4-FFF2-40B4-BE49-F238E27FC236}">
                <a16:creationId xmlns:a16="http://schemas.microsoft.com/office/drawing/2014/main" id="{A634A30B-4132-47C6-BE48-D247933D240F}"/>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Learning objective</a:t>
            </a:r>
            <a:endParaRPr lang="en-US" dirty="0"/>
          </a:p>
        </p:txBody>
      </p:sp>
    </p:spTree>
    <p:extLst>
      <p:ext uri="{BB962C8B-B14F-4D97-AF65-F5344CB8AC3E}">
        <p14:creationId xmlns:p14="http://schemas.microsoft.com/office/powerpoint/2010/main" val="246951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title" idx="4294967295"/>
          </p:nvPr>
        </p:nvSpPr>
        <p:spPr>
          <a:xfrm>
            <a:off x="0" y="138113"/>
            <a:ext cx="55165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Class agreement</a:t>
            </a:r>
          </a:p>
        </p:txBody>
      </p:sp>
      <p:sp>
        <p:nvSpPr>
          <p:cNvPr id="7" name="TextBox 6">
            <a:extLst>
              <a:ext uri="{FF2B5EF4-FFF2-40B4-BE49-F238E27FC236}">
                <a16:creationId xmlns:a16="http://schemas.microsoft.com/office/drawing/2014/main" id="{6B3FC00D-2171-4997-977C-2700E6A5D304}"/>
              </a:ext>
            </a:extLst>
          </p:cNvPr>
          <p:cNvSpPr txBox="1"/>
          <p:nvPr/>
        </p:nvSpPr>
        <p:spPr>
          <a:xfrm>
            <a:off x="384859" y="988104"/>
            <a:ext cx="5415866" cy="2877198"/>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00" b="0" i="0" u="none" strike="noStrike" kern="1200" cap="none" spc="100" normalizeH="0" baseline="0" noProof="0" dirty="0">
              <a:ln>
                <a:noFill/>
              </a:ln>
              <a:solidFill>
                <a:schemeClr val="bg2"/>
              </a:solidFill>
              <a:effectLst/>
              <a:uLnTx/>
              <a:uFillTx/>
              <a:latin typeface="Work Sans" pitchFamily="2" charset="0"/>
              <a:ea typeface="+mn-ea"/>
              <a:cs typeface="+mn-cs"/>
            </a:endParaRP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2600" b="0" i="0" u="none" strike="noStrike" kern="1200" cap="none" spc="100" normalizeH="0" baseline="0" noProof="0" dirty="0">
                <a:ln>
                  <a:noFill/>
                </a:ln>
                <a:effectLst/>
                <a:uLnTx/>
                <a:uFillTx/>
                <a:latin typeface="Work Sans" pitchFamily="2" charset="0"/>
              </a:rPr>
              <a:t>How should we behave in class?</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GB" sz="2600" spc="100" dirty="0">
                <a:latin typeface="Work Sans" pitchFamily="2" charset="0"/>
              </a:rPr>
              <a:t>What is ok?</a:t>
            </a:r>
          </a:p>
          <a:p>
            <a:pPr marL="457200" marR="0" lvl="0" indent="-4572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en-GB" sz="2600" spc="100" dirty="0">
                <a:latin typeface="Work Sans" pitchFamily="2" charset="0"/>
              </a:rPr>
              <a:t>What is not ok?</a:t>
            </a:r>
            <a:endParaRPr lang="en-US" sz="2600" dirty="0"/>
          </a:p>
        </p:txBody>
      </p:sp>
      <p:pic>
        <p:nvPicPr>
          <p:cNvPr id="6" name="Picture 5" descr="A young person with mid length dark hair, they're sitting in a library and smiling">
            <a:extLst>
              <a:ext uri="{FF2B5EF4-FFF2-40B4-BE49-F238E27FC236}">
                <a16:creationId xmlns:a16="http://schemas.microsoft.com/office/drawing/2014/main" id="{8D11CFB4-7F7F-447E-BFF5-5735C29BCF1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984112" y="0"/>
            <a:ext cx="6207888" cy="6852023"/>
          </a:xfrm>
          <a:prstGeom prst="rect">
            <a:avLst/>
          </a:prstGeom>
        </p:spPr>
      </p:pic>
    </p:spTree>
    <p:extLst>
      <p:ext uri="{BB962C8B-B14F-4D97-AF65-F5344CB8AC3E}">
        <p14:creationId xmlns:p14="http://schemas.microsoft.com/office/powerpoint/2010/main" val="203915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title" idx="4294967295"/>
          </p:nvPr>
        </p:nvSpPr>
        <p:spPr>
          <a:xfrm>
            <a:off x="0" y="138113"/>
            <a:ext cx="55165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School Role Model Video</a:t>
            </a:r>
            <a:endParaRPr kumimoji="0" lang="en-GB" sz="2600" b="0" i="0" u="none" strike="noStrike" kern="1200" cap="none" spc="100" normalizeH="0" baseline="0" noProof="0" dirty="0">
              <a:ln>
                <a:noFill/>
              </a:ln>
              <a:solidFill>
                <a:schemeClr val="tx2"/>
              </a:solidFill>
              <a:effectLst/>
              <a:uLnTx/>
              <a:uFillTx/>
              <a:latin typeface="Work Sans" pitchFamily="2" charset="0"/>
              <a:ea typeface="+mn-ea"/>
              <a:cs typeface="+mn-cs"/>
            </a:endParaRPr>
          </a:p>
        </p:txBody>
      </p:sp>
      <p:sp>
        <p:nvSpPr>
          <p:cNvPr id="6" name="TextBox 5">
            <a:extLst>
              <a:ext uri="{FF2B5EF4-FFF2-40B4-BE49-F238E27FC236}">
                <a16:creationId xmlns:a16="http://schemas.microsoft.com/office/drawing/2014/main" id="{44452C46-7207-4939-872B-803FC8DFC4AF}"/>
              </a:ext>
            </a:extLst>
          </p:cNvPr>
          <p:cNvSpPr txBox="1"/>
          <p:nvPr/>
        </p:nvSpPr>
        <p:spPr>
          <a:xfrm>
            <a:off x="472245" y="1465262"/>
            <a:ext cx="5415866" cy="2143728"/>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00" b="0" i="0" u="none" strike="noStrike" kern="1200" cap="none" spc="100" normalizeH="0" baseline="0" noProof="0" dirty="0">
              <a:ln>
                <a:noFill/>
              </a:ln>
              <a:solidFill>
                <a:schemeClr val="bg2"/>
              </a:solidFill>
              <a:effectLst/>
              <a:uLnTx/>
              <a:uFillTx/>
              <a:latin typeface="Work Sans" pitchFamily="2" charset="0"/>
              <a:ea typeface="+mn-ea"/>
              <a:cs typeface="+mn-cs"/>
            </a:endParaRPr>
          </a:p>
          <a:p>
            <a:pPr marL="457200" lvl="0" indent="-457200" defTabSz="914400">
              <a:lnSpc>
                <a:spcPct val="150000"/>
              </a:lnSpc>
              <a:spcBef>
                <a:spcPts val="1000"/>
              </a:spcBef>
              <a:buFont typeface="Arial" panose="020B0604020202020204" pitchFamily="34" charset="0"/>
              <a:buChar char="•"/>
              <a:defRPr/>
            </a:pPr>
            <a:r>
              <a:rPr lang="en-GB" sz="2600" spc="100" dirty="0">
                <a:latin typeface="Work Sans" pitchFamily="2" charset="0"/>
              </a:rPr>
              <a:t>Watch the video</a:t>
            </a:r>
          </a:p>
          <a:p>
            <a:pPr marL="457200" lvl="0" indent="-457200" defTabSz="914400">
              <a:lnSpc>
                <a:spcPct val="150000"/>
              </a:lnSpc>
              <a:spcBef>
                <a:spcPts val="1000"/>
              </a:spcBef>
              <a:buFont typeface="Arial" panose="020B0604020202020204" pitchFamily="34" charset="0"/>
              <a:buChar char="•"/>
              <a:defRPr/>
            </a:pPr>
            <a:r>
              <a:rPr lang="en-GB" sz="2600" spc="100" dirty="0">
                <a:latin typeface="Work Sans" pitchFamily="2" charset="0"/>
              </a:rPr>
              <a:t>Listen to what the person is saying</a:t>
            </a:r>
          </a:p>
        </p:txBody>
      </p:sp>
      <p:pic>
        <p:nvPicPr>
          <p:cNvPr id="3" name="Picture 2" descr="Photo of Miki, who has short hair and is wearing a yellow and blue shirt.">
            <a:extLst>
              <a:ext uri="{FF2B5EF4-FFF2-40B4-BE49-F238E27FC236}">
                <a16:creationId xmlns:a16="http://schemas.microsoft.com/office/drawing/2014/main" id="{3F004BA4-C04E-4A68-9772-C803849140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621" y="497711"/>
            <a:ext cx="4076423" cy="2660874"/>
          </a:xfrm>
          <a:prstGeom prst="rect">
            <a:avLst/>
          </a:prstGeom>
          <a:ln w="88900">
            <a:solidFill>
              <a:srgbClr val="A41B66"/>
            </a:solidFill>
          </a:ln>
        </p:spPr>
      </p:pic>
      <p:pic>
        <p:nvPicPr>
          <p:cNvPr id="8" name="Picture 7" descr="Photo of Khakan, who is wearing a dark jumper and has short greying hair.">
            <a:extLst>
              <a:ext uri="{FF2B5EF4-FFF2-40B4-BE49-F238E27FC236}">
                <a16:creationId xmlns:a16="http://schemas.microsoft.com/office/drawing/2014/main" id="{54707A9A-BED0-47D7-877C-1763DB3AF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749286" y="3656296"/>
            <a:ext cx="4041220" cy="2660874"/>
          </a:xfrm>
          <a:prstGeom prst="rect">
            <a:avLst/>
          </a:prstGeom>
          <a:ln w="88900">
            <a:solidFill>
              <a:srgbClr val="A41B66"/>
            </a:solidFill>
          </a:ln>
        </p:spPr>
      </p:pic>
    </p:spTree>
    <p:extLst>
      <p:ext uri="{BB962C8B-B14F-4D97-AF65-F5344CB8AC3E}">
        <p14:creationId xmlns:p14="http://schemas.microsoft.com/office/powerpoint/2010/main" val="55150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275C637-713B-9244-853E-A4BE2A408563}"/>
              </a:ext>
            </a:extLst>
          </p:cNvPr>
          <p:cNvSpPr>
            <a:spLocks noGrp="1"/>
          </p:cNvSpPr>
          <p:nvPr>
            <p:ph type="title" idx="4294967295"/>
          </p:nvPr>
        </p:nvSpPr>
        <p:spPr>
          <a:xfrm>
            <a:off x="0" y="138113"/>
            <a:ext cx="5516563"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What did they say?</a:t>
            </a:r>
            <a:endParaRPr kumimoji="0" lang="en-GB" sz="2600" b="0" i="0" u="none" strike="noStrike" kern="1200" cap="none" spc="100" normalizeH="0" baseline="0" noProof="0" dirty="0">
              <a:ln>
                <a:noFill/>
              </a:ln>
              <a:solidFill>
                <a:schemeClr val="tx2"/>
              </a:solidFill>
              <a:effectLst/>
              <a:uLnTx/>
              <a:uFillTx/>
              <a:latin typeface="Work Sans" pitchFamily="2" charset="0"/>
              <a:ea typeface="+mn-ea"/>
              <a:cs typeface="+mn-cs"/>
            </a:endParaRPr>
          </a:p>
        </p:txBody>
      </p:sp>
      <p:sp>
        <p:nvSpPr>
          <p:cNvPr id="6" name="TextBox 5">
            <a:extLst>
              <a:ext uri="{FF2B5EF4-FFF2-40B4-BE49-F238E27FC236}">
                <a16:creationId xmlns:a16="http://schemas.microsoft.com/office/drawing/2014/main" id="{44452C46-7207-4939-872B-803FC8DFC4AF}"/>
              </a:ext>
            </a:extLst>
          </p:cNvPr>
          <p:cNvSpPr txBox="1"/>
          <p:nvPr/>
        </p:nvSpPr>
        <p:spPr>
          <a:xfrm>
            <a:off x="472245" y="1465262"/>
            <a:ext cx="5415866" cy="4072462"/>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00" b="0" i="0" u="none" strike="noStrike" kern="1200" cap="none" spc="100" normalizeH="0" baseline="0" noProof="0" dirty="0">
              <a:ln>
                <a:noFill/>
              </a:ln>
              <a:effectLst/>
              <a:uLnTx/>
              <a:uFillTx/>
              <a:latin typeface="Work Sans" pitchFamily="2" charset="0"/>
              <a:ea typeface="+mn-ea"/>
              <a:cs typeface="+mn-cs"/>
            </a:endParaRPr>
          </a:p>
          <a:p>
            <a:pPr marL="457200" lvl="0" indent="-457200" defTabSz="914400">
              <a:lnSpc>
                <a:spcPct val="150000"/>
              </a:lnSpc>
              <a:spcBef>
                <a:spcPts val="1000"/>
              </a:spcBef>
              <a:buFont typeface="Arial" panose="020B0604020202020204" pitchFamily="34" charset="0"/>
              <a:buChar char="•"/>
              <a:defRPr/>
            </a:pPr>
            <a:r>
              <a:rPr lang="en-GB" sz="2600" spc="100" dirty="0">
                <a:latin typeface="Work Sans" pitchFamily="2" charset="0"/>
              </a:rPr>
              <a:t>What is their religion?</a:t>
            </a:r>
          </a:p>
          <a:p>
            <a:pPr marL="457200" lvl="0" indent="-457200" defTabSz="914400">
              <a:lnSpc>
                <a:spcPct val="150000"/>
              </a:lnSpc>
              <a:spcBef>
                <a:spcPts val="1000"/>
              </a:spcBef>
              <a:buFont typeface="Arial" panose="020B0604020202020204" pitchFamily="34" charset="0"/>
              <a:buChar char="•"/>
              <a:defRPr/>
            </a:pPr>
            <a:r>
              <a:rPr lang="en-GB" sz="2600" spc="100" dirty="0">
                <a:latin typeface="Work Sans" pitchFamily="2" charset="0"/>
              </a:rPr>
              <a:t>What did they say about their religion?</a:t>
            </a:r>
          </a:p>
          <a:p>
            <a:pPr marL="457200" lvl="0" indent="-457200" defTabSz="914400">
              <a:lnSpc>
                <a:spcPct val="150000"/>
              </a:lnSpc>
              <a:spcBef>
                <a:spcPts val="1000"/>
              </a:spcBef>
              <a:buFont typeface="Arial" panose="020B0604020202020204" pitchFamily="34" charset="0"/>
              <a:buChar char="•"/>
              <a:defRPr/>
            </a:pPr>
            <a:r>
              <a:rPr lang="en-GB" sz="2600" spc="100" dirty="0">
                <a:latin typeface="Work Sans" pitchFamily="2" charset="0"/>
              </a:rPr>
              <a:t>Did they talk about any special days or celebrations?</a:t>
            </a:r>
          </a:p>
        </p:txBody>
      </p:sp>
      <p:pic>
        <p:nvPicPr>
          <p:cNvPr id="3" name="Picture 2" descr="Photo of Miki, who has short hair and is wearing a yellow and blue shirt.">
            <a:extLst>
              <a:ext uri="{FF2B5EF4-FFF2-40B4-BE49-F238E27FC236}">
                <a16:creationId xmlns:a16="http://schemas.microsoft.com/office/drawing/2014/main" id="{3F004BA4-C04E-4A68-9772-C803849140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621" y="497711"/>
            <a:ext cx="4076423" cy="2660874"/>
          </a:xfrm>
          <a:prstGeom prst="rect">
            <a:avLst/>
          </a:prstGeom>
          <a:ln w="88900">
            <a:solidFill>
              <a:srgbClr val="A41B66"/>
            </a:solidFill>
          </a:ln>
        </p:spPr>
      </p:pic>
      <p:pic>
        <p:nvPicPr>
          <p:cNvPr id="8" name="Picture 7" descr="Photo of Khakan, who is wearing a dark jumper and has short greying hair.">
            <a:extLst>
              <a:ext uri="{FF2B5EF4-FFF2-40B4-BE49-F238E27FC236}">
                <a16:creationId xmlns:a16="http://schemas.microsoft.com/office/drawing/2014/main" id="{54707A9A-BED0-47D7-877C-1763DB3AF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749286" y="3656296"/>
            <a:ext cx="4041220" cy="2660874"/>
          </a:xfrm>
          <a:prstGeom prst="rect">
            <a:avLst/>
          </a:prstGeom>
          <a:ln w="88900">
            <a:solidFill>
              <a:srgbClr val="A41B66"/>
            </a:solidFill>
          </a:ln>
        </p:spPr>
      </p:pic>
    </p:spTree>
    <p:extLst>
      <p:ext uri="{BB962C8B-B14F-4D97-AF65-F5344CB8AC3E}">
        <p14:creationId xmlns:p14="http://schemas.microsoft.com/office/powerpoint/2010/main" val="251107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A2802-B836-034D-BE41-035C5743BB5B}"/>
              </a:ext>
            </a:extLst>
          </p:cNvPr>
          <p:cNvSpPr>
            <a:spLocks noGrp="1"/>
          </p:cNvSpPr>
          <p:nvPr>
            <p:ph type="title" idx="4294967295"/>
          </p:nvPr>
        </p:nvSpPr>
        <p:spPr>
          <a:xfrm>
            <a:off x="0" y="315913"/>
            <a:ext cx="11715750" cy="5254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rPr>
              <a:t>What different religions are there?</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500" b="0" i="0" u="sng"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500" b="0" i="0" u="none"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p:txBody>
      </p:sp>
      <p:pic>
        <p:nvPicPr>
          <p:cNvPr id="15" name="Picture 14" descr="A person lighting the candles on a menorah">
            <a:extLst>
              <a:ext uri="{FF2B5EF4-FFF2-40B4-BE49-F238E27FC236}">
                <a16:creationId xmlns:a16="http://schemas.microsoft.com/office/drawing/2014/main" id="{208B6A87-03ED-4DB1-9843-1AC0C0331B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969" y="1282725"/>
            <a:ext cx="3013767" cy="4502156"/>
          </a:xfrm>
          <a:prstGeom prst="rect">
            <a:avLst/>
          </a:prstGeom>
        </p:spPr>
      </p:pic>
      <p:pic>
        <p:nvPicPr>
          <p:cNvPr id="11" name="Picture 10" descr="A person turning some prayer wheels at a Buddhist temple">
            <a:extLst>
              <a:ext uri="{FF2B5EF4-FFF2-40B4-BE49-F238E27FC236}">
                <a16:creationId xmlns:a16="http://schemas.microsoft.com/office/drawing/2014/main" id="{0DF1A8E0-7A16-4CA0-AADC-39D26588A2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25318" y="3535397"/>
            <a:ext cx="3374913" cy="2249483"/>
          </a:xfrm>
          <a:prstGeom prst="rect">
            <a:avLst/>
          </a:prstGeom>
        </p:spPr>
      </p:pic>
      <p:pic>
        <p:nvPicPr>
          <p:cNvPr id="13" name="Picture 12" descr="Some Hindu women holding a puja tray">
            <a:extLst>
              <a:ext uri="{FF2B5EF4-FFF2-40B4-BE49-F238E27FC236}">
                <a16:creationId xmlns:a16="http://schemas.microsoft.com/office/drawing/2014/main" id="{2D8D4636-D569-4736-8B25-19D4C4855D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9192" y="1283194"/>
            <a:ext cx="3401039" cy="2267360"/>
          </a:xfrm>
          <a:prstGeom prst="rect">
            <a:avLst/>
          </a:prstGeom>
        </p:spPr>
      </p:pic>
      <p:pic>
        <p:nvPicPr>
          <p:cNvPr id="17" name="Picture 16" descr="A woman kneeling on her prayer mat">
            <a:extLst>
              <a:ext uri="{FF2B5EF4-FFF2-40B4-BE49-F238E27FC236}">
                <a16:creationId xmlns:a16="http://schemas.microsoft.com/office/drawing/2014/main" id="{35997DD1-822C-4FFA-B366-16EBFF5505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11039" y="1285914"/>
            <a:ext cx="2999310" cy="4498965"/>
          </a:xfrm>
          <a:prstGeom prst="rect">
            <a:avLst/>
          </a:prstGeom>
        </p:spPr>
      </p:pic>
      <p:pic>
        <p:nvPicPr>
          <p:cNvPr id="4" name="Picture 3" descr="A person in a church pew holding a crucifix">
            <a:extLst>
              <a:ext uri="{FF2B5EF4-FFF2-40B4-BE49-F238E27FC236}">
                <a16:creationId xmlns:a16="http://schemas.microsoft.com/office/drawing/2014/main" id="{BC59DBD2-C1A6-4D6F-87F5-D04CA23A48E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00231" y="1285915"/>
            <a:ext cx="3394492" cy="2249482"/>
          </a:xfrm>
          <a:prstGeom prst="rect">
            <a:avLst/>
          </a:prstGeom>
        </p:spPr>
      </p:pic>
      <p:pic>
        <p:nvPicPr>
          <p:cNvPr id="9" name="Picture 8" descr="A man in an orange turban with flowers around his neck">
            <a:extLst>
              <a:ext uri="{FF2B5EF4-FFF2-40B4-BE49-F238E27FC236}">
                <a16:creationId xmlns:a16="http://schemas.microsoft.com/office/drawing/2014/main" id="{B3BAD42F-606B-4D1B-91CA-1467103505A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97545" y="3535398"/>
            <a:ext cx="3394492" cy="2249482"/>
          </a:xfrm>
          <a:prstGeom prst="rect">
            <a:avLst/>
          </a:prstGeom>
        </p:spPr>
      </p:pic>
    </p:spTree>
    <p:extLst>
      <p:ext uri="{BB962C8B-B14F-4D97-AF65-F5344CB8AC3E}">
        <p14:creationId xmlns:p14="http://schemas.microsoft.com/office/powerpoint/2010/main" val="227189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A2802-B836-034D-BE41-035C5743BB5B}"/>
              </a:ext>
            </a:extLst>
          </p:cNvPr>
          <p:cNvSpPr>
            <a:spLocks noGrp="1"/>
          </p:cNvSpPr>
          <p:nvPr>
            <p:ph type="title" idx="4294967295"/>
          </p:nvPr>
        </p:nvSpPr>
        <p:spPr>
          <a:xfrm>
            <a:off x="458227" y="200025"/>
            <a:ext cx="4932363" cy="857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sz="4800" spc="100" dirty="0">
                <a:solidFill>
                  <a:schemeClr val="tx2"/>
                </a:solidFill>
                <a:latin typeface="Work Sans" pitchFamily="2" charset="0"/>
                <a:ea typeface="+mn-ea"/>
                <a:cs typeface="+mn-cs"/>
              </a:rPr>
              <a:t>People and religion</a:t>
            </a:r>
            <a:endParaRPr kumimoji="0" lang="en-GB" sz="4800" b="0" i="0" u="none" strike="noStrike" kern="1200" cap="none" spc="100" normalizeH="0" baseline="0" noProof="0" dirty="0">
              <a:ln>
                <a:noFill/>
              </a:ln>
              <a:solidFill>
                <a:schemeClr val="tx2"/>
              </a:solidFill>
              <a:effectLst/>
              <a:uLnTx/>
              <a:uFillTx/>
              <a:latin typeface="Work Sans" pitchFamily="2"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4500" b="0" i="0" u="sng"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500" b="0" i="0" u="none" strike="noStrike" kern="1200" cap="none" spc="100" normalizeH="0" baseline="0" noProof="0" dirty="0">
              <a:ln>
                <a:noFill/>
              </a:ln>
              <a:solidFill>
                <a:schemeClr val="tx2"/>
              </a:solidFill>
              <a:effectLst/>
              <a:uLnTx/>
              <a:uFillTx/>
              <a:latin typeface="Stonewall Voice Stonewall Proud" pitchFamily="2" charset="77"/>
              <a:ea typeface="+mn-ea"/>
              <a:cs typeface="+mn-cs"/>
            </a:endParaRPr>
          </a:p>
        </p:txBody>
      </p:sp>
      <p:sp>
        <p:nvSpPr>
          <p:cNvPr id="12" name="Text Placeholder 3">
            <a:extLst>
              <a:ext uri="{FF2B5EF4-FFF2-40B4-BE49-F238E27FC236}">
                <a16:creationId xmlns:a16="http://schemas.microsoft.com/office/drawing/2014/main" id="{55523461-40C4-426F-9192-9627F3AA414C}"/>
              </a:ext>
            </a:extLst>
          </p:cNvPr>
          <p:cNvSpPr txBox="1">
            <a:spLocks/>
          </p:cNvSpPr>
          <p:nvPr/>
        </p:nvSpPr>
        <p:spPr>
          <a:xfrm>
            <a:off x="458227" y="1582661"/>
            <a:ext cx="5516749" cy="85643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1" i="0" kern="1200">
                <a:solidFill>
                  <a:schemeClr val="bg1"/>
                </a:solidFill>
                <a:latin typeface="WORK SANS BOLD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Font typeface="Arial" panose="020B0604020202020204" pitchFamily="34" charset="0"/>
              <a:buChar char="•"/>
            </a:pPr>
            <a:r>
              <a:rPr lang="en-GB" sz="2600" dirty="0">
                <a:solidFill>
                  <a:schemeClr val="tx1"/>
                </a:solidFill>
                <a:latin typeface="Work Sans" pitchFamily="2" charset="0"/>
              </a:rPr>
              <a:t>Write the person’s name</a:t>
            </a:r>
          </a:p>
          <a:p>
            <a:pPr marL="457200" indent="-457200">
              <a:lnSpc>
                <a:spcPct val="150000"/>
              </a:lnSpc>
              <a:buFont typeface="Arial" panose="020B0604020202020204" pitchFamily="34" charset="0"/>
              <a:buChar char="•"/>
            </a:pPr>
            <a:r>
              <a:rPr lang="en-GB" sz="2600" dirty="0">
                <a:solidFill>
                  <a:schemeClr val="tx1"/>
                </a:solidFill>
                <a:latin typeface="Work Sans" pitchFamily="2" charset="0"/>
              </a:rPr>
              <a:t>Draw a picture of the person</a:t>
            </a:r>
          </a:p>
          <a:p>
            <a:pPr marL="457200" indent="-457200">
              <a:lnSpc>
                <a:spcPct val="150000"/>
              </a:lnSpc>
              <a:buFont typeface="Arial" panose="020B0604020202020204" pitchFamily="34" charset="0"/>
              <a:buChar char="•"/>
            </a:pPr>
            <a:r>
              <a:rPr lang="en-GB" sz="2600" dirty="0">
                <a:solidFill>
                  <a:schemeClr val="tx1"/>
                </a:solidFill>
                <a:latin typeface="Work Sans" pitchFamily="2" charset="0"/>
              </a:rPr>
              <a:t>Write some things that are important in the person’s life</a:t>
            </a:r>
          </a:p>
          <a:p>
            <a:pPr marL="457200" indent="-457200">
              <a:lnSpc>
                <a:spcPct val="150000"/>
              </a:lnSpc>
              <a:buFont typeface="Arial" panose="020B0604020202020204" pitchFamily="34" charset="0"/>
              <a:buChar char="•"/>
            </a:pPr>
            <a:r>
              <a:rPr lang="en-GB" sz="2600" dirty="0">
                <a:solidFill>
                  <a:schemeClr val="tx1"/>
                </a:solidFill>
                <a:latin typeface="Work Sans" pitchFamily="2" charset="0"/>
              </a:rPr>
              <a:t>Write the religion of the person</a:t>
            </a:r>
          </a:p>
          <a:p>
            <a:pPr marL="457200" indent="-457200">
              <a:lnSpc>
                <a:spcPct val="150000"/>
              </a:lnSpc>
              <a:buFont typeface="Arial" panose="020B0604020202020204" pitchFamily="34" charset="0"/>
              <a:buChar char="•"/>
            </a:pPr>
            <a:r>
              <a:rPr lang="en-GB" sz="2600" dirty="0">
                <a:solidFill>
                  <a:schemeClr val="tx1"/>
                </a:solidFill>
                <a:latin typeface="Work Sans" pitchFamily="2" charset="0"/>
              </a:rPr>
              <a:t>Write anything else you know about the person</a:t>
            </a:r>
          </a:p>
        </p:txBody>
      </p:sp>
      <p:pic>
        <p:nvPicPr>
          <p:cNvPr id="4" name="Picture 3" descr="A teenager working at their desk">
            <a:extLst>
              <a:ext uri="{FF2B5EF4-FFF2-40B4-BE49-F238E27FC236}">
                <a16:creationId xmlns:a16="http://schemas.microsoft.com/office/drawing/2014/main" id="{5C8C4ABB-549C-4A89-9615-BE2D02B960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74976" y="0"/>
            <a:ext cx="6217024" cy="6858000"/>
          </a:xfrm>
          <a:prstGeom prst="rect">
            <a:avLst/>
          </a:prstGeom>
        </p:spPr>
      </p:pic>
    </p:spTree>
    <p:extLst>
      <p:ext uri="{BB962C8B-B14F-4D97-AF65-F5344CB8AC3E}">
        <p14:creationId xmlns:p14="http://schemas.microsoft.com/office/powerpoint/2010/main" val="2476156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A30B-4132-47C6-BE48-D247933D240F}"/>
              </a:ext>
            </a:extLst>
          </p:cNvPr>
          <p:cNvSpPr>
            <a:spLocks noGrp="1"/>
          </p:cNvSpPr>
          <p:nvPr>
            <p:ph type="title" idx="4294967295"/>
          </p:nvPr>
        </p:nvSpPr>
        <p:spPr>
          <a:xfrm>
            <a:off x="0" y="-1325563"/>
            <a:ext cx="10515600" cy="1325563"/>
          </a:xfrm>
        </p:spPr>
        <p:txBody>
          <a:bodyPr vert="horz" lIns="91440" tIns="45720" rIns="91440" bIns="45720" rtlCol="0" anchor="b">
            <a:normAutofit/>
          </a:bodyPr>
          <a:lstStyle/>
          <a:p>
            <a:r>
              <a:rPr lang="en-GB" dirty="0"/>
              <a:t>Recap</a:t>
            </a:r>
            <a:endParaRPr lang="en-US" dirty="0"/>
          </a:p>
        </p:txBody>
      </p:sp>
      <p:sp>
        <p:nvSpPr>
          <p:cNvPr id="6" name="Text Placeholder 2">
            <a:extLst>
              <a:ext uri="{FF2B5EF4-FFF2-40B4-BE49-F238E27FC236}">
                <a16:creationId xmlns:a16="http://schemas.microsoft.com/office/drawing/2014/main" id="{35A01AF9-F821-4F4E-8AD5-8EBB7C63D9A9}"/>
              </a:ext>
            </a:extLst>
          </p:cNvPr>
          <p:cNvSpPr txBox="1">
            <a:spLocks/>
          </p:cNvSpPr>
          <p:nvPr/>
        </p:nvSpPr>
        <p:spPr>
          <a:xfrm>
            <a:off x="625869" y="341010"/>
            <a:ext cx="10940262" cy="2862346"/>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4500" b="0" i="0" kern="1200" spc="100" baseline="0">
                <a:solidFill>
                  <a:schemeClr val="tx2"/>
                </a:solidFill>
                <a:latin typeface="Stonewall Voice Stonewall Prou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n-GB" sz="5400" dirty="0">
                <a:latin typeface="Work Sans" pitchFamily="2" charset="0"/>
              </a:rPr>
              <a:t>What did we learn about today?</a:t>
            </a:r>
          </a:p>
        </p:txBody>
      </p:sp>
    </p:spTree>
    <p:extLst>
      <p:ext uri="{BB962C8B-B14F-4D97-AF65-F5344CB8AC3E}">
        <p14:creationId xmlns:p14="http://schemas.microsoft.com/office/powerpoint/2010/main" val="2308681882"/>
      </p:ext>
    </p:extLst>
  </p:cSld>
  <p:clrMapOvr>
    <a:masterClrMapping/>
  </p:clrMapOvr>
</p:sld>
</file>

<file path=ppt/theme/theme1.xml><?xml version="1.0" encoding="utf-8"?>
<a:theme xmlns:a="http://schemas.openxmlformats.org/drawingml/2006/main" name="Office Theme">
  <a:themeElements>
    <a:clrScheme name="Stonewall Youth">
      <a:dk1>
        <a:srgbClr val="131F2A"/>
      </a:dk1>
      <a:lt1>
        <a:srgbClr val="FEFFFF"/>
      </a:lt1>
      <a:dk2>
        <a:srgbClr val="A41B66"/>
      </a:dk2>
      <a:lt2>
        <a:srgbClr val="FDC24C"/>
      </a:lt2>
      <a:accent1>
        <a:srgbClr val="F1F1F1"/>
      </a:accent1>
      <a:accent2>
        <a:srgbClr val="FDC24C"/>
      </a:accent2>
      <a:accent3>
        <a:srgbClr val="A41B66"/>
      </a:accent3>
      <a:accent4>
        <a:srgbClr val="FDC24C"/>
      </a:accent4>
      <a:accent5>
        <a:srgbClr val="131F2A"/>
      </a:accent5>
      <a:accent6>
        <a:srgbClr val="FEFFFF"/>
      </a:accent6>
      <a:hlink>
        <a:srgbClr val="A41B66"/>
      </a:hlink>
      <a:folHlink>
        <a:srgbClr val="FDC24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ONEWALL_Youth Theme Template" id="{5310D705-0E71-4C4C-90EA-EA6BAF9E469D}" vid="{30309801-78C5-6B46-979F-8738F48F6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STONEWALL_Youth Theme Template</Template>
  <TotalTime>0</TotalTime>
  <Words>1003</Words>
  <Application>Microsoft Office PowerPoint</Application>
  <PresentationFormat>Widescreen</PresentationFormat>
  <Paragraphs>70</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Stonewall Voice Bold Condensed</vt:lpstr>
      <vt:lpstr>Stonewall Voice Stonewall Proud</vt:lpstr>
      <vt:lpstr>WORK SANS BOLD ROMAN</vt:lpstr>
      <vt:lpstr>Calibri</vt:lpstr>
      <vt:lpstr>WORK SANS MEDIUM ROMAN</vt:lpstr>
      <vt:lpstr>Arial</vt:lpstr>
      <vt:lpstr>Work Sans</vt:lpstr>
      <vt:lpstr>Calibri Light</vt:lpstr>
      <vt:lpstr>Office Theme</vt:lpstr>
      <vt:lpstr>PowerPoint Presentation</vt:lpstr>
      <vt:lpstr>Title page</vt:lpstr>
      <vt:lpstr>Learning objective</vt:lpstr>
      <vt:lpstr>Class agreement</vt:lpstr>
      <vt:lpstr>School Role Model Video</vt:lpstr>
      <vt:lpstr>What did they say?</vt:lpstr>
      <vt:lpstr>What different religions are there?  </vt:lpstr>
      <vt:lpstr>People and religion  </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2021-09-14T08:49:05Z</dcterms:created>
  <dcterms:modified xsi:type="dcterms:W3CDTF">2022-10-12T10:20:56Z</dcterms:modified>
</cp:coreProperties>
</file>