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autoCompressPictures="0">
  <p:sldMasterIdLst>
    <p:sldMasterId id="2147483696" r:id="rId1"/>
  </p:sldMasterIdLst>
  <p:notesMasterIdLst>
    <p:notesMasterId r:id="rId10"/>
  </p:notesMasterIdLst>
  <p:sldIdLst>
    <p:sldId id="306" r:id="rId2"/>
    <p:sldId id="307" r:id="rId3"/>
    <p:sldId id="295" r:id="rId4"/>
    <p:sldId id="261" r:id="rId5"/>
    <p:sldId id="262" r:id="rId6"/>
    <p:sldId id="285" r:id="rId7"/>
    <p:sldId id="301" r:id="rId8"/>
    <p:sldId id="304"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
      <p:font typeface="Stonewall Voice Bold Condensed" panose="00000800000000000000" pitchFamily="2" charset="0"/>
      <p:bold r:id="rId17"/>
    </p:embeddedFont>
    <p:embeddedFont>
      <p:font typeface="Stonewall Voice Stonewall Proud" panose="00000500000000000000" pitchFamily="2" charset="0"/>
      <p:regular r:id="rId18"/>
    </p:embeddedFont>
    <p:embeddedFont>
      <p:font typeface="Work Sans" pitchFamily="2" charset="0"/>
      <p:bold r:id="rId19"/>
      <p:boldItalic r:id="rId20"/>
    </p:embeddedFont>
    <p:embeddedFont>
      <p:font typeface="WORK SANS BOLD ROMAN" panose="020B0604020202020204" charset="0"/>
      <p:bold r:id="rId21"/>
    </p:embeddedFont>
    <p:embeddedFont>
      <p:font typeface="WORK SANS MEDIUM ROMAN" panose="020B0604020202020204" charset="0"/>
      <p:regular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488"/>
    <a:srgbClr val="FEC34D"/>
    <a:srgbClr val="FFFFFF"/>
    <a:srgbClr val="A41B66"/>
    <a:srgbClr val="FFC3DF"/>
    <a:srgbClr val="F0C1FF"/>
    <a:srgbClr val="ACDDCC"/>
    <a:srgbClr val="5255C3"/>
    <a:srgbClr val="A41B67"/>
    <a:srgbClr val="B83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021F2C-E234-4295-8E26-42C400C491C7}" v="9" dt="2022-10-12T10:09:52.8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434" autoAdjust="0"/>
  </p:normalViewPr>
  <p:slideViewPr>
    <p:cSldViewPr snapToGrid="0" snapToObjects="1">
      <p:cViewPr varScale="1">
        <p:scale>
          <a:sx n="55" d="100"/>
          <a:sy n="55" d="100"/>
        </p:scale>
        <p:origin x="348" y="68"/>
      </p:cViewPr>
      <p:guideLst/>
    </p:cSldViewPr>
  </p:slideViewPr>
  <p:outlineViewPr>
    <p:cViewPr>
      <p:scale>
        <a:sx n="33" d="100"/>
        <a:sy n="33" d="100"/>
      </p:scale>
      <p:origin x="0" y="-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5E1AFD-4008-744F-BC05-61287700DC65}" type="datetimeFigureOut">
              <a:rPr lang="en-US" smtClean="0"/>
              <a:t>10/12/2022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33E6B5-11E3-EA42-A004-90E27F73E08B}" type="slidenum">
              <a:rPr lang="en-US" smtClean="0"/>
              <a:t>‹#›</a:t>
            </a:fld>
            <a:endParaRPr lang="en-US"/>
          </a:p>
        </p:txBody>
      </p:sp>
    </p:spTree>
    <p:extLst>
      <p:ext uri="{BB962C8B-B14F-4D97-AF65-F5344CB8AC3E}">
        <p14:creationId xmlns:p14="http://schemas.microsoft.com/office/powerpoint/2010/main" val="3051798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381000" y="685800"/>
            <a:ext cx="6096000" cy="3429000"/>
          </a:xfrm>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t>Visit </a:t>
            </a:r>
            <a:r>
              <a:rPr lang="en-US" dirty="0"/>
              <a:t>our website for the lesson plan to accompany this PowerPoint.</a:t>
            </a:r>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PowerPoint is for use with Key Stage 4 (Scottish S4 to S5) learners and can be used with the Stonewall x Burberry School &amp; College Role Models Who Am I? lesson pack, which can be downloaded from our website.</a:t>
            </a:r>
            <a:endParaRPr lang="en-US" dirty="0"/>
          </a:p>
        </p:txBody>
      </p:sp>
      <p:sp>
        <p:nvSpPr>
          <p:cNvPr id="4" name="Slide Number Placeholder 3"/>
          <p:cNvSpPr>
            <a:spLocks noGrp="1"/>
          </p:cNvSpPr>
          <p:nvPr>
            <p:ph type="sldNum" sz="quarter" idx="5"/>
          </p:nvPr>
        </p:nvSpPr>
        <p:spPr/>
        <p:txBody>
          <a:bodyPr/>
          <a:lstStyle/>
          <a:p>
            <a:fld id="{E333E6B5-11E3-EA42-A004-90E27F73E08B}" type="slidenum">
              <a:rPr lang="en-US" smtClean="0"/>
              <a:t>2</a:t>
            </a:fld>
            <a:endParaRPr lang="en-US"/>
          </a:p>
        </p:txBody>
      </p:sp>
    </p:spTree>
    <p:extLst>
      <p:ext uri="{BB962C8B-B14F-4D97-AF65-F5344CB8AC3E}">
        <p14:creationId xmlns:p14="http://schemas.microsoft.com/office/powerpoint/2010/main" val="2202597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33E6B5-11E3-EA42-A004-90E27F73E08B}" type="slidenum">
              <a:rPr lang="en-US" smtClean="0"/>
              <a:t>3</a:t>
            </a:fld>
            <a:endParaRPr lang="en-US"/>
          </a:p>
        </p:txBody>
      </p:sp>
    </p:spTree>
    <p:extLst>
      <p:ext uri="{BB962C8B-B14F-4D97-AF65-F5344CB8AC3E}">
        <p14:creationId xmlns:p14="http://schemas.microsoft.com/office/powerpoint/2010/main" val="2022305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100"/>
              </a:lnSpc>
              <a:spcAft>
                <a:spcPts val="1000"/>
              </a:spcAft>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Explain to students that you're going to be discussing faith and identity during the session.</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a:p>
            <a:pPr>
              <a:lnSpc>
                <a:spcPts val="2100"/>
              </a:lnSpc>
              <a:spcAft>
                <a:spcPts val="1000"/>
              </a:spcAft>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 </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a:p>
            <a:pPr>
              <a:lnSpc>
                <a:spcPts val="2100"/>
              </a:lnSpc>
              <a:spcAft>
                <a:spcPts val="1000"/>
              </a:spcAft>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As a class, agree some ground rules for the session. For example, treating others (including the person on the video) with respect, expressing opinions in a respectful manner, taking part constructively in conversations, etc.</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a:p>
            <a:pPr>
              <a:lnSpc>
                <a:spcPts val="2100"/>
              </a:lnSpc>
              <a:spcAft>
                <a:spcPts val="1000"/>
              </a:spcAft>
            </a:pP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E333E6B5-11E3-EA42-A004-90E27F73E08B}" type="slidenum">
              <a:rPr lang="en-US" smtClean="0"/>
              <a:t>4</a:t>
            </a:fld>
            <a:endParaRPr lang="en-US"/>
          </a:p>
        </p:txBody>
      </p:sp>
    </p:spTree>
    <p:extLst>
      <p:ext uri="{BB962C8B-B14F-4D97-AF65-F5344CB8AC3E}">
        <p14:creationId xmlns:p14="http://schemas.microsoft.com/office/powerpoint/2010/main" val="1284264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100"/>
              </a:lnSpc>
              <a:spcAft>
                <a:spcPts val="1000"/>
              </a:spcAft>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Ask students: When you hear the words 'LGBTQ+' and 'religion' used together, what do you think?</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a:p>
            <a:pPr>
              <a:lnSpc>
                <a:spcPts val="2100"/>
              </a:lnSpc>
              <a:spcAft>
                <a:spcPts val="1000"/>
              </a:spcAft>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 </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a:p>
            <a:r>
              <a:rPr lang="en-GB" sz="1800" dirty="0">
                <a:solidFill>
                  <a:srgbClr val="131F2A"/>
                </a:solidFill>
                <a:effectLst/>
                <a:latin typeface="Stonewall Voice Bold Condensed" panose="00000800000000000000" pitchFamily="2" charset="0"/>
                <a:ea typeface="MS Mincho" panose="02020609040205080304" pitchFamily="49" charset="-128"/>
                <a:cs typeface="Times New Roman" panose="02020603050405020304" pitchFamily="18" charset="0"/>
              </a:rPr>
              <a:t>In groups of 3, challenge students to write as many individual words or short phrases as they can to express their thoughts. They should save what they have written, as they will return to it at the end of the session.</a:t>
            </a:r>
            <a:endParaRPr lang="en-US" dirty="0"/>
          </a:p>
        </p:txBody>
      </p:sp>
      <p:sp>
        <p:nvSpPr>
          <p:cNvPr id="4" name="Slide Number Placeholder 3"/>
          <p:cNvSpPr>
            <a:spLocks noGrp="1"/>
          </p:cNvSpPr>
          <p:nvPr>
            <p:ph type="sldNum" sz="quarter" idx="5"/>
          </p:nvPr>
        </p:nvSpPr>
        <p:spPr/>
        <p:txBody>
          <a:bodyPr/>
          <a:lstStyle/>
          <a:p>
            <a:fld id="{E333E6B5-11E3-EA42-A004-90E27F73E08B}" type="slidenum">
              <a:rPr lang="en-US" smtClean="0"/>
              <a:t>5</a:t>
            </a:fld>
            <a:endParaRPr lang="en-US"/>
          </a:p>
        </p:txBody>
      </p:sp>
    </p:spTree>
    <p:extLst>
      <p:ext uri="{BB962C8B-B14F-4D97-AF65-F5344CB8AC3E}">
        <p14:creationId xmlns:p14="http://schemas.microsoft.com/office/powerpoint/2010/main" val="474674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2100"/>
              </a:lnSpc>
              <a:spcBef>
                <a:spcPts val="0"/>
              </a:spcBef>
              <a:spcAft>
                <a:spcPts val="1000"/>
              </a:spcAft>
              <a:buClrTx/>
              <a:buSzTx/>
              <a:buFontTx/>
              <a:buNone/>
              <a:tabLst/>
              <a:defRPr/>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Watch one or more of </a:t>
            </a:r>
            <a:r>
              <a:rPr lang="en-GB" sz="1800" dirty="0" err="1">
                <a:solidFill>
                  <a:srgbClr val="131F2A"/>
                </a:solidFill>
                <a:effectLst/>
                <a:latin typeface="WORK SANS BOLD ROMAN" panose="020B0604020202020204" charset="0"/>
                <a:ea typeface="MS Mincho" panose="02020609040205080304" pitchFamily="49" charset="-128"/>
                <a:cs typeface="Arial" panose="020B0604020202020204" pitchFamily="34" charset="0"/>
              </a:rPr>
              <a:t>Stonewall's</a:t>
            </a: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 School &amp; College Role Model videos. Miki, Khakan and Philip are all people of faith, so you might wish to choose them.</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a:p>
            <a:pPr>
              <a:lnSpc>
                <a:spcPts val="2100"/>
              </a:lnSpc>
              <a:spcAft>
                <a:spcPts val="1000"/>
              </a:spcAft>
            </a:pP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a:p>
            <a:pPr>
              <a:lnSpc>
                <a:spcPts val="2100"/>
              </a:lnSpc>
              <a:spcAft>
                <a:spcPts val="1000"/>
              </a:spcAft>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Place students groups of 6 and allocate a chair, a scribe and a spokesperson.</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a:p>
            <a:pPr>
              <a:lnSpc>
                <a:spcPts val="2100"/>
              </a:lnSpc>
              <a:spcAft>
                <a:spcPts val="1000"/>
              </a:spcAft>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 </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a:p>
            <a:pPr>
              <a:lnSpc>
                <a:spcPts val="2100"/>
              </a:lnSpc>
              <a:spcAft>
                <a:spcPts val="1000"/>
              </a:spcAft>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Students discuss the people from the videos and their relationship to their faith. If you watched more than one video, they could discuss the similarities and differences between each person's experience.</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a:p>
            <a:pPr>
              <a:lnSpc>
                <a:spcPts val="2100"/>
              </a:lnSpc>
              <a:spcAft>
                <a:spcPts val="1000"/>
              </a:spcAft>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At the end of the discussions, a spokesperson from each group should share the discussion points with the class.</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a:p>
            <a:pPr>
              <a:lnSpc>
                <a:spcPts val="2100"/>
              </a:lnSpc>
              <a:spcAft>
                <a:spcPts val="1000"/>
              </a:spcAft>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 </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a:p>
            <a:pPr>
              <a:lnSpc>
                <a:spcPts val="2100"/>
              </a:lnSpc>
              <a:spcAft>
                <a:spcPts val="1000"/>
              </a:spcAft>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As part of the whole group discussion, encourage students to reflect on whether </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a:p>
            <a:pPr>
              <a:lnSpc>
                <a:spcPts val="2100"/>
              </a:lnSpc>
              <a:spcAft>
                <a:spcPts val="1000"/>
              </a:spcAft>
            </a:pP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E333E6B5-11E3-EA42-A004-90E27F73E08B}" type="slidenum">
              <a:rPr lang="en-US" smtClean="0"/>
              <a:t>6</a:t>
            </a:fld>
            <a:endParaRPr lang="en-US"/>
          </a:p>
        </p:txBody>
      </p:sp>
    </p:spTree>
    <p:extLst>
      <p:ext uri="{BB962C8B-B14F-4D97-AF65-F5344CB8AC3E}">
        <p14:creationId xmlns:p14="http://schemas.microsoft.com/office/powerpoint/2010/main" val="3169914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100"/>
              </a:lnSpc>
              <a:spcAft>
                <a:spcPts val="1000"/>
              </a:spcAft>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In their groups of 3, ask students to look back at the words they had written in response to the question 'When you hear the words 'LGBTQ+' and 'religion' used together, what do you think?'</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a:p>
            <a:pPr>
              <a:lnSpc>
                <a:spcPts val="2100"/>
              </a:lnSpc>
              <a:spcAft>
                <a:spcPts val="1000"/>
              </a:spcAft>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 </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a:p>
            <a:pPr>
              <a:lnSpc>
                <a:spcPts val="2100"/>
              </a:lnSpc>
              <a:spcAft>
                <a:spcPts val="1000"/>
              </a:spcAft>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They should discuss and come to a group decision on:</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a:p>
            <a:pPr marL="342900" lvl="0" indent="-342900">
              <a:lnSpc>
                <a:spcPts val="2100"/>
              </a:lnSpc>
              <a:spcAft>
                <a:spcPts val="1000"/>
              </a:spcAft>
              <a:buFont typeface="Symbol" panose="05050102010706020507" pitchFamily="18" charset="2"/>
              <a:buChar char=""/>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Words to cross out - because something about the video(s) changed their mind.</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a:p>
            <a:pPr marL="342900" lvl="0" indent="-342900">
              <a:lnSpc>
                <a:spcPts val="2100"/>
              </a:lnSpc>
              <a:spcAft>
                <a:spcPts val="1000"/>
              </a:spcAft>
              <a:buFont typeface="Symbol" panose="05050102010706020507" pitchFamily="18" charset="2"/>
              <a:buChar char=""/>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Words to underline - because something about the video(s) confirmed or reinforced what they already believed.</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a:p>
            <a:pPr marL="342900" lvl="0" indent="-342900">
              <a:lnSpc>
                <a:spcPts val="2100"/>
              </a:lnSpc>
              <a:spcAft>
                <a:spcPts val="1000"/>
              </a:spcAft>
              <a:buFont typeface="Symbol" panose="05050102010706020507" pitchFamily="18" charset="2"/>
              <a:buChar char=""/>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Words to add - either because something about the video(s) changed their mind, or because something about the video(s) reminded them of something else to write</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333E6B5-11E3-EA42-A004-90E27F73E08B}" type="slidenum">
              <a:rPr lang="en-US" smtClean="0"/>
              <a:t>7</a:t>
            </a:fld>
            <a:endParaRPr lang="en-US"/>
          </a:p>
        </p:txBody>
      </p:sp>
    </p:spTree>
    <p:extLst>
      <p:ext uri="{BB962C8B-B14F-4D97-AF65-F5344CB8AC3E}">
        <p14:creationId xmlns:p14="http://schemas.microsoft.com/office/powerpoint/2010/main" val="299025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100"/>
              </a:lnSpc>
              <a:spcAft>
                <a:spcPts val="1000"/>
              </a:spcAft>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Ask students: To what extent did the lesson challenge your thoughts on this topic? To what extent did it reinforce them?</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a:p>
            <a:pPr>
              <a:lnSpc>
                <a:spcPts val="2100"/>
              </a:lnSpc>
              <a:spcAft>
                <a:spcPts val="1000"/>
              </a:spcAft>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 </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a:p>
            <a:r>
              <a:rPr lang="en-GB" sz="1800" dirty="0">
                <a:solidFill>
                  <a:srgbClr val="131F2A"/>
                </a:solidFill>
                <a:effectLst/>
                <a:latin typeface="Stonewall Voice Bold Condensed" panose="00000800000000000000" pitchFamily="2" charset="0"/>
                <a:ea typeface="MS Mincho" panose="02020609040205080304" pitchFamily="49" charset="-128"/>
                <a:cs typeface="Times New Roman" panose="02020603050405020304" pitchFamily="18" charset="0"/>
              </a:rPr>
              <a:t>They could share their feedback by moving to one side of the room or the other, by a show of hands, or by writing the letter C (for challenge) or R (for reinforce) on a slip of paper and placing it in a container as they leave the room.</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E333E6B5-11E3-EA42-A004-90E27F73E08B}" type="slidenum">
              <a:rPr lang="en-US" smtClean="0"/>
              <a:t>8</a:t>
            </a:fld>
            <a:endParaRPr lang="en-US"/>
          </a:p>
        </p:txBody>
      </p:sp>
    </p:spTree>
    <p:extLst>
      <p:ext uri="{BB962C8B-B14F-4D97-AF65-F5344CB8AC3E}">
        <p14:creationId xmlns:p14="http://schemas.microsoft.com/office/powerpoint/2010/main" val="11148937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0E15D33-1FA9-8E4E-AEA8-CC111E470EDB}"/>
              </a:ext>
            </a:extLst>
          </p:cNvPr>
          <p:cNvSpPr>
            <a:spLocks noGrp="1"/>
          </p:cNvSpPr>
          <p:nvPr>
            <p:ph type="body" sz="quarter" idx="15" hasCustomPrompt="1"/>
          </p:nvPr>
        </p:nvSpPr>
        <p:spPr>
          <a:xfrm>
            <a:off x="2518765" y="1238654"/>
            <a:ext cx="8916152" cy="1461039"/>
          </a:xfrm>
        </p:spPr>
        <p:txBody>
          <a:bodyPr lIns="0" tIns="0" rIns="0" bIns="0" anchor="ctr">
            <a:noAutofit/>
          </a:bodyPr>
          <a:lstStyle>
            <a:lvl1pPr marL="0" indent="0">
              <a:lnSpc>
                <a:spcPct val="100000"/>
              </a:lnSpc>
              <a:buNone/>
              <a:defRPr sz="13000" b="1" i="0" spc="100" baseline="0">
                <a:solidFill>
                  <a:schemeClr val="bg2"/>
                </a:solidFill>
                <a:latin typeface="Stonewall Voice Bold Condensed" pitchFamily="2" charset="77"/>
              </a:defRPr>
            </a:lvl1pPr>
          </a:lstStyle>
          <a:p>
            <a:pPr lvl="0"/>
            <a:r>
              <a:rPr lang="en-US" dirty="0"/>
              <a:t>PRESENTATION HEADLINE</a:t>
            </a:r>
          </a:p>
        </p:txBody>
      </p:sp>
      <p:sp>
        <p:nvSpPr>
          <p:cNvPr id="5" name="Text Placeholder 17">
            <a:extLst>
              <a:ext uri="{FF2B5EF4-FFF2-40B4-BE49-F238E27FC236}">
                <a16:creationId xmlns:a16="http://schemas.microsoft.com/office/drawing/2014/main" id="{0DAA9114-5D2A-FC48-98D1-C73779711C42}"/>
              </a:ext>
            </a:extLst>
          </p:cNvPr>
          <p:cNvSpPr>
            <a:spLocks noGrp="1"/>
          </p:cNvSpPr>
          <p:nvPr>
            <p:ph type="body" sz="quarter" idx="16" hasCustomPrompt="1"/>
          </p:nvPr>
        </p:nvSpPr>
        <p:spPr>
          <a:xfrm>
            <a:off x="2518765" y="2667609"/>
            <a:ext cx="8916152" cy="1461040"/>
          </a:xfrm>
        </p:spPr>
        <p:txBody>
          <a:bodyPr lIns="0" tIns="0" rIns="0" bIns="0" anchor="ctr">
            <a:noAutofit/>
          </a:bodyPr>
          <a:lstStyle>
            <a:lvl1pPr marL="0" indent="0">
              <a:lnSpc>
                <a:spcPct val="100000"/>
              </a:lnSpc>
              <a:buNone/>
              <a:defRPr sz="13000" b="1" i="0" spc="100" baseline="0">
                <a:solidFill>
                  <a:schemeClr val="bg2"/>
                </a:solidFill>
                <a:latin typeface="Stonewall Voice Bold Condensed" pitchFamily="2" charset="77"/>
              </a:defRPr>
            </a:lvl1pPr>
          </a:lstStyle>
          <a:p>
            <a:pPr lvl="0"/>
            <a:r>
              <a:rPr lang="en-US" dirty="0"/>
              <a:t>ON 2 LINES</a:t>
            </a:r>
          </a:p>
        </p:txBody>
      </p:sp>
      <p:sp>
        <p:nvSpPr>
          <p:cNvPr id="16" name="Text Placeholder 15">
            <a:extLst>
              <a:ext uri="{FF2B5EF4-FFF2-40B4-BE49-F238E27FC236}">
                <a16:creationId xmlns:a16="http://schemas.microsoft.com/office/drawing/2014/main" id="{87DEB529-26BA-E047-B11B-C9684CE7F8FD}"/>
              </a:ext>
            </a:extLst>
          </p:cNvPr>
          <p:cNvSpPr>
            <a:spLocks noGrp="1"/>
          </p:cNvSpPr>
          <p:nvPr>
            <p:ph type="body" sz="quarter" idx="14" hasCustomPrompt="1"/>
          </p:nvPr>
        </p:nvSpPr>
        <p:spPr>
          <a:xfrm>
            <a:off x="2518765" y="4164134"/>
            <a:ext cx="8916152" cy="1461039"/>
          </a:xfrm>
        </p:spPr>
        <p:txBody>
          <a:bodyPr lIns="0" tIns="0" rIns="0" bIns="0" anchor="ctr">
            <a:noAutofit/>
          </a:bodyPr>
          <a:lstStyle>
            <a:lvl1pPr marL="0" indent="0">
              <a:lnSpc>
                <a:spcPct val="100000"/>
              </a:lnSpc>
              <a:buNone/>
              <a:defRPr sz="13000" b="1" i="0" spc="100" baseline="0">
                <a:solidFill>
                  <a:schemeClr val="bg1"/>
                </a:solidFill>
                <a:latin typeface="Stonewall Voice Bold Condensed" pitchFamily="2" charset="77"/>
              </a:defRPr>
            </a:lvl1pPr>
          </a:lstStyle>
          <a:p>
            <a:pPr lvl="0"/>
            <a:r>
              <a:rPr lang="en-GB" dirty="0"/>
              <a:t>00.00.0000</a:t>
            </a:r>
            <a:endParaRPr lang="en-US" dirty="0"/>
          </a:p>
        </p:txBody>
      </p:sp>
      <p:pic>
        <p:nvPicPr>
          <p:cNvPr id="9" name="Graphic 8">
            <a:extLst>
              <a:ext uri="{FF2B5EF4-FFF2-40B4-BE49-F238E27FC236}">
                <a16:creationId xmlns:a16="http://schemas.microsoft.com/office/drawing/2014/main" id="{1F812658-3371-DC4A-8691-55FC96EA1D1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Tree>
    <p:extLst>
      <p:ext uri="{BB962C8B-B14F-4D97-AF65-F5344CB8AC3E}">
        <p14:creationId xmlns:p14="http://schemas.microsoft.com/office/powerpoint/2010/main" val="569775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ultimedia Slide - Colour 1">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3CD87AD-6699-B547-B82A-86630FD78FF5}"/>
              </a:ext>
            </a:extLst>
          </p:cNvPr>
          <p:cNvSpPr>
            <a:spLocks noGrp="1"/>
          </p:cNvSpPr>
          <p:nvPr>
            <p:ph sz="quarter" idx="10" hasCustomPrompt="1"/>
          </p:nvPr>
        </p:nvSpPr>
        <p:spPr>
          <a:xfrm>
            <a:off x="2168769" y="481134"/>
            <a:ext cx="9214339" cy="4537075"/>
          </a:xfrm>
        </p:spPr>
        <p:txBody>
          <a:bodyPr anchor="ctr"/>
          <a:lstStyle>
            <a:lvl1pPr algn="ctr">
              <a:buNone/>
              <a:defRPr sz="1600" b="0" i="0">
                <a:solidFill>
                  <a:schemeClr val="bg1"/>
                </a:solidFill>
                <a:latin typeface="WORK SANS MEDIUM ROMAN" pitchFamily="2" charset="77"/>
              </a:defRPr>
            </a:lvl1pPr>
          </a:lstStyle>
          <a:p>
            <a:pPr lvl="0"/>
            <a:r>
              <a:rPr lang="en-US" dirty="0"/>
              <a:t>Click icons to add multimedia</a:t>
            </a:r>
          </a:p>
        </p:txBody>
      </p:sp>
      <p:sp>
        <p:nvSpPr>
          <p:cNvPr id="9" name="Text Placeholder 18">
            <a:extLst>
              <a:ext uri="{FF2B5EF4-FFF2-40B4-BE49-F238E27FC236}">
                <a16:creationId xmlns:a16="http://schemas.microsoft.com/office/drawing/2014/main" id="{B06A85C1-5361-A443-A46C-C402D0FC2D87}"/>
              </a:ext>
            </a:extLst>
          </p:cNvPr>
          <p:cNvSpPr>
            <a:spLocks noGrp="1"/>
          </p:cNvSpPr>
          <p:nvPr>
            <p:ph type="body" sz="quarter" idx="12" hasCustomPrompt="1"/>
          </p:nvPr>
        </p:nvSpPr>
        <p:spPr>
          <a:xfrm>
            <a:off x="2168769" y="5115223"/>
            <a:ext cx="9214339" cy="329956"/>
          </a:xfrm>
        </p:spPr>
        <p:txBody>
          <a:bodyPr lIns="0" tIns="0" rIns="0" bIns="0">
            <a:noAutofit/>
          </a:bodyPr>
          <a:lstStyle>
            <a:lvl1pPr marL="0" indent="0">
              <a:lnSpc>
                <a:spcPct val="100000"/>
              </a:lnSpc>
              <a:buNone/>
              <a:defRPr sz="2000" b="1" i="0">
                <a:solidFill>
                  <a:schemeClr val="bg2"/>
                </a:solidFill>
                <a:latin typeface="WORK SANS BOLD ROMAN" pitchFamily="2" charset="77"/>
              </a:defRPr>
            </a:lvl1pPr>
          </a:lstStyle>
          <a:p>
            <a:pPr lvl="0"/>
            <a:r>
              <a:rPr lang="en-US" dirty="0"/>
              <a:t>Content Caption – Title</a:t>
            </a:r>
          </a:p>
        </p:txBody>
      </p:sp>
      <p:sp>
        <p:nvSpPr>
          <p:cNvPr id="8" name="Text Placeholder 20">
            <a:extLst>
              <a:ext uri="{FF2B5EF4-FFF2-40B4-BE49-F238E27FC236}">
                <a16:creationId xmlns:a16="http://schemas.microsoft.com/office/drawing/2014/main" id="{081B77A3-0F7B-E14F-A2A0-9EC6572A564E}"/>
              </a:ext>
            </a:extLst>
          </p:cNvPr>
          <p:cNvSpPr>
            <a:spLocks noGrp="1"/>
          </p:cNvSpPr>
          <p:nvPr>
            <p:ph type="body" sz="quarter" idx="13" hasCustomPrompt="1"/>
          </p:nvPr>
        </p:nvSpPr>
        <p:spPr>
          <a:xfrm>
            <a:off x="2168769" y="5546779"/>
            <a:ext cx="9214339" cy="823249"/>
          </a:xfrm>
        </p:spPr>
        <p:txBody>
          <a:bodyPr lIns="0" tIns="0" rIns="0" bIns="0">
            <a:noAutofit/>
          </a:bodyPr>
          <a:lstStyle>
            <a:lvl1pPr marL="0" indent="0">
              <a:lnSpc>
                <a:spcPct val="100000"/>
              </a:lnSpc>
              <a:buNone/>
              <a:defRPr sz="1600" b="0" i="0">
                <a:solidFill>
                  <a:schemeClr val="bg1"/>
                </a:solidFill>
                <a:latin typeface="WORK SANS MEDIUM ROMAN" pitchFamily="2" charset="77"/>
              </a:defRPr>
            </a:lvl1pPr>
          </a:lstStyle>
          <a:p>
            <a:pPr lvl="0"/>
            <a:r>
              <a:rPr lang="en-US" b="0" i="0" dirty="0">
                <a:latin typeface="WORK SANS MEDIUM ROMAN" pitchFamily="2" charset="77"/>
              </a:rPr>
              <a:t>Content Caption - Description</a:t>
            </a:r>
            <a:endParaRPr lang="en-US" dirty="0"/>
          </a:p>
        </p:txBody>
      </p:sp>
      <p:pic>
        <p:nvPicPr>
          <p:cNvPr id="7" name="Graphic 6">
            <a:extLst>
              <a:ext uri="{FF2B5EF4-FFF2-40B4-BE49-F238E27FC236}">
                <a16:creationId xmlns:a16="http://schemas.microsoft.com/office/drawing/2014/main" id="{0A76A0F7-7046-1F4B-9E51-F258947036F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
        <p:nvSpPr>
          <p:cNvPr id="6" name="Slide Number Placeholder 5">
            <a:extLst>
              <a:ext uri="{FF2B5EF4-FFF2-40B4-BE49-F238E27FC236}">
                <a16:creationId xmlns:a16="http://schemas.microsoft.com/office/drawing/2014/main" id="{8B1A04D4-9B85-5444-AF5A-A4E3F1546A10}"/>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1939437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media Slide - Colour 2">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8030709-9D0D-1A43-980B-845216BCA605}"/>
              </a:ext>
            </a:extLst>
          </p:cNvPr>
          <p:cNvSpPr>
            <a:spLocks noGrp="1"/>
          </p:cNvSpPr>
          <p:nvPr>
            <p:ph sz="quarter" idx="10" hasCustomPrompt="1"/>
          </p:nvPr>
        </p:nvSpPr>
        <p:spPr>
          <a:xfrm>
            <a:off x="2168769" y="481134"/>
            <a:ext cx="9214339" cy="4537075"/>
          </a:xfrm>
        </p:spPr>
        <p:txBody>
          <a:bodyPr anchor="ctr"/>
          <a:lstStyle>
            <a:lvl1pPr algn="ctr">
              <a:buNone/>
              <a:defRPr sz="1600" b="0" i="0">
                <a:solidFill>
                  <a:schemeClr val="tx1"/>
                </a:solidFill>
                <a:latin typeface="WORK SANS MEDIUM ROMAN" pitchFamily="2" charset="77"/>
              </a:defRPr>
            </a:lvl1pPr>
          </a:lstStyle>
          <a:p>
            <a:pPr lvl="0"/>
            <a:r>
              <a:rPr lang="en-US" dirty="0"/>
              <a:t>Click icons to add multimedia</a:t>
            </a:r>
          </a:p>
        </p:txBody>
      </p:sp>
      <p:sp>
        <p:nvSpPr>
          <p:cNvPr id="5" name="Text Placeholder 18">
            <a:extLst>
              <a:ext uri="{FF2B5EF4-FFF2-40B4-BE49-F238E27FC236}">
                <a16:creationId xmlns:a16="http://schemas.microsoft.com/office/drawing/2014/main" id="{9663A2B4-F35E-3543-B53E-461F63F3EDCC}"/>
              </a:ext>
            </a:extLst>
          </p:cNvPr>
          <p:cNvSpPr>
            <a:spLocks noGrp="1"/>
          </p:cNvSpPr>
          <p:nvPr>
            <p:ph type="body" sz="quarter" idx="12" hasCustomPrompt="1"/>
          </p:nvPr>
        </p:nvSpPr>
        <p:spPr>
          <a:xfrm>
            <a:off x="2168769" y="5115223"/>
            <a:ext cx="9214339" cy="329956"/>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Content Caption – Title</a:t>
            </a:r>
          </a:p>
        </p:txBody>
      </p:sp>
      <p:sp>
        <p:nvSpPr>
          <p:cNvPr id="4" name="Text Placeholder 20">
            <a:extLst>
              <a:ext uri="{FF2B5EF4-FFF2-40B4-BE49-F238E27FC236}">
                <a16:creationId xmlns:a16="http://schemas.microsoft.com/office/drawing/2014/main" id="{0E1F237E-50F6-DB46-82F0-50C299D8659F}"/>
              </a:ext>
            </a:extLst>
          </p:cNvPr>
          <p:cNvSpPr>
            <a:spLocks noGrp="1"/>
          </p:cNvSpPr>
          <p:nvPr>
            <p:ph type="body" sz="quarter" idx="13" hasCustomPrompt="1"/>
          </p:nvPr>
        </p:nvSpPr>
        <p:spPr>
          <a:xfrm>
            <a:off x="2168769" y="5546779"/>
            <a:ext cx="9214339" cy="823249"/>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Content Caption - Description</a:t>
            </a:r>
            <a:endParaRPr lang="en-US" dirty="0"/>
          </a:p>
        </p:txBody>
      </p:sp>
      <p:pic>
        <p:nvPicPr>
          <p:cNvPr id="3" name="Graphic 2">
            <a:extLst>
              <a:ext uri="{FF2B5EF4-FFF2-40B4-BE49-F238E27FC236}">
                <a16:creationId xmlns:a16="http://schemas.microsoft.com/office/drawing/2014/main" id="{88535B15-D32A-C249-BA4C-E9C5AB4B6777}"/>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
        <p:nvSpPr>
          <p:cNvPr id="2" name="Slide Number Placeholder 5">
            <a:extLst>
              <a:ext uri="{FF2B5EF4-FFF2-40B4-BE49-F238E27FC236}">
                <a16:creationId xmlns:a16="http://schemas.microsoft.com/office/drawing/2014/main" id="{D2E1CE93-422A-6B40-8C25-95299717B125}"/>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341824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 - Grey">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65A6F4B2-83FB-0A42-B6DF-DF3A5A03E2FD}"/>
              </a:ext>
            </a:extLst>
          </p:cNvPr>
          <p:cNvSpPr>
            <a:spLocks noGrp="1"/>
          </p:cNvSpPr>
          <p:nvPr>
            <p:ph type="body" sz="quarter" idx="10" hasCustomPrompt="1"/>
          </p:nvPr>
        </p:nvSpPr>
        <p:spPr>
          <a:xfrm>
            <a:off x="385763" y="352425"/>
            <a:ext cx="5341937" cy="553999"/>
          </a:xfrm>
          <a:noFill/>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3" name="Text Placeholder 16">
            <a:extLst>
              <a:ext uri="{FF2B5EF4-FFF2-40B4-BE49-F238E27FC236}">
                <a16:creationId xmlns:a16="http://schemas.microsoft.com/office/drawing/2014/main" id="{099AEEF3-BAF8-3A4F-B47B-206C84A11C1F}"/>
              </a:ext>
            </a:extLst>
          </p:cNvPr>
          <p:cNvSpPr>
            <a:spLocks noGrp="1"/>
          </p:cNvSpPr>
          <p:nvPr>
            <p:ph type="body" sz="quarter" idx="11" hasCustomPrompt="1"/>
          </p:nvPr>
        </p:nvSpPr>
        <p:spPr>
          <a:xfrm>
            <a:off x="385763" y="9130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Page headline</a:t>
            </a:r>
          </a:p>
        </p:txBody>
      </p:sp>
      <p:sp>
        <p:nvSpPr>
          <p:cNvPr id="15" name="Slide Number Placeholder 5">
            <a:extLst>
              <a:ext uri="{FF2B5EF4-FFF2-40B4-BE49-F238E27FC236}">
                <a16:creationId xmlns:a16="http://schemas.microsoft.com/office/drawing/2014/main" id="{137A6728-2A7B-2F46-8ED5-27B26E8C5B93}"/>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3272904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 Colour 1">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0424921D-8AC0-4449-AE1C-C064D179AF25}"/>
              </a:ext>
            </a:extLst>
          </p:cNvPr>
          <p:cNvSpPr>
            <a:spLocks noGrp="1"/>
          </p:cNvSpPr>
          <p:nvPr>
            <p:ph type="body" sz="quarter" idx="10" hasCustomPrompt="1"/>
          </p:nvPr>
        </p:nvSpPr>
        <p:spPr>
          <a:xfrm>
            <a:off x="385763" y="352425"/>
            <a:ext cx="5341937" cy="553999"/>
          </a:xfrm>
          <a:noFill/>
        </p:spPr>
        <p:txBody>
          <a:bodyPr lIns="0" tIns="0" rIns="0" bIns="0">
            <a:noAutofit/>
          </a:bodyPr>
          <a:lstStyle>
            <a:lvl1pPr marL="0" indent="0">
              <a:lnSpc>
                <a:spcPct val="100000"/>
              </a:lnSpc>
              <a:buNone/>
              <a:defRPr sz="3000" b="0" i="0" spc="100" baseline="0">
                <a:solidFill>
                  <a:schemeClr val="bg2"/>
                </a:solidFill>
                <a:latin typeface="Stonewall Voice Stonewall Proud" pitchFamily="2" charset="77"/>
              </a:defRPr>
            </a:lvl1pPr>
          </a:lstStyle>
          <a:p>
            <a:pPr lvl="0"/>
            <a:r>
              <a:rPr lang="en-US" dirty="0"/>
              <a:t>Section Header</a:t>
            </a:r>
          </a:p>
        </p:txBody>
      </p:sp>
      <p:sp>
        <p:nvSpPr>
          <p:cNvPr id="3" name="Text Placeholder 16">
            <a:extLst>
              <a:ext uri="{FF2B5EF4-FFF2-40B4-BE49-F238E27FC236}">
                <a16:creationId xmlns:a16="http://schemas.microsoft.com/office/drawing/2014/main" id="{F44C42EA-B131-3342-85DE-8D68D2CD0E20}"/>
              </a:ext>
            </a:extLst>
          </p:cNvPr>
          <p:cNvSpPr>
            <a:spLocks noGrp="1"/>
          </p:cNvSpPr>
          <p:nvPr>
            <p:ph type="body" sz="quarter" idx="11" hasCustomPrompt="1"/>
          </p:nvPr>
        </p:nvSpPr>
        <p:spPr>
          <a:xfrm>
            <a:off x="385763" y="913004"/>
            <a:ext cx="5341937" cy="750696"/>
          </a:xfrm>
        </p:spPr>
        <p:txBody>
          <a:bodyPr lIns="0" tIns="0" rIns="0" bIns="0" anchor="t">
            <a:noAutofit/>
          </a:bodyPr>
          <a:lstStyle>
            <a:lvl1pPr marL="0" indent="0">
              <a:lnSpc>
                <a:spcPct val="100000"/>
              </a:lnSpc>
              <a:buNone/>
              <a:defRPr sz="6000" b="0" i="0" spc="100" baseline="0">
                <a:solidFill>
                  <a:schemeClr val="bg1"/>
                </a:solidFill>
                <a:latin typeface="Stonewall Voice Stonewall Proud" pitchFamily="2" charset="77"/>
              </a:defRPr>
            </a:lvl1pPr>
          </a:lstStyle>
          <a:p>
            <a:pPr lvl="0"/>
            <a:r>
              <a:rPr lang="en-US" dirty="0"/>
              <a:t>Page headline</a:t>
            </a:r>
          </a:p>
        </p:txBody>
      </p:sp>
      <p:sp>
        <p:nvSpPr>
          <p:cNvPr id="6" name="Slide Number Placeholder 5">
            <a:extLst>
              <a:ext uri="{FF2B5EF4-FFF2-40B4-BE49-F238E27FC236}">
                <a16:creationId xmlns:a16="http://schemas.microsoft.com/office/drawing/2014/main" id="{8B1A04D4-9B85-5444-AF5A-A4E3F1546A10}"/>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4272086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 Colour 2">
    <p:spTree>
      <p:nvGrpSpPr>
        <p:cNvPr id="1" name=""/>
        <p:cNvGrpSpPr/>
        <p:nvPr/>
      </p:nvGrpSpPr>
      <p:grpSpPr>
        <a:xfrm>
          <a:off x="0" y="0"/>
          <a:ext cx="0" cy="0"/>
          <a:chOff x="0" y="0"/>
          <a:chExt cx="0" cy="0"/>
        </a:xfrm>
      </p:grpSpPr>
      <p:sp>
        <p:nvSpPr>
          <p:cNvPr id="6" name="Text Placeholder 14">
            <a:extLst>
              <a:ext uri="{FF2B5EF4-FFF2-40B4-BE49-F238E27FC236}">
                <a16:creationId xmlns:a16="http://schemas.microsoft.com/office/drawing/2014/main" id="{2B7D7F5B-EF74-EE4C-BBB2-7CF94A689AE4}"/>
              </a:ext>
            </a:extLst>
          </p:cNvPr>
          <p:cNvSpPr>
            <a:spLocks noGrp="1"/>
          </p:cNvSpPr>
          <p:nvPr>
            <p:ph type="body" sz="quarter" idx="10" hasCustomPrompt="1"/>
          </p:nvPr>
        </p:nvSpPr>
        <p:spPr>
          <a:xfrm>
            <a:off x="385763" y="352425"/>
            <a:ext cx="5341937" cy="553999"/>
          </a:xfrm>
          <a:noFill/>
        </p:spPr>
        <p:txBody>
          <a:bodyPr lIns="0" tIns="0" rIns="0" bIns="0">
            <a:noAutofit/>
          </a:bodyPr>
          <a:lstStyle>
            <a:lvl1pPr marL="0" indent="0">
              <a:lnSpc>
                <a:spcPct val="100000"/>
              </a:lnSpc>
              <a:buNone/>
              <a:defRPr sz="3000" b="0" i="0" spc="100" baseline="0">
                <a:solidFill>
                  <a:schemeClr val="tx1"/>
                </a:solidFill>
                <a:latin typeface="Stonewall Voice Stonewall Proud" pitchFamily="2" charset="77"/>
              </a:defRPr>
            </a:lvl1pPr>
          </a:lstStyle>
          <a:p>
            <a:pPr lvl="0"/>
            <a:r>
              <a:rPr lang="en-US" dirty="0"/>
              <a:t>Section Header</a:t>
            </a:r>
          </a:p>
        </p:txBody>
      </p:sp>
      <p:sp>
        <p:nvSpPr>
          <p:cNvPr id="5" name="Text Placeholder 16">
            <a:extLst>
              <a:ext uri="{FF2B5EF4-FFF2-40B4-BE49-F238E27FC236}">
                <a16:creationId xmlns:a16="http://schemas.microsoft.com/office/drawing/2014/main" id="{223ACB66-2A8B-C24D-8F2C-EEAE75314079}"/>
              </a:ext>
            </a:extLst>
          </p:cNvPr>
          <p:cNvSpPr>
            <a:spLocks noGrp="1"/>
          </p:cNvSpPr>
          <p:nvPr>
            <p:ph type="body" sz="quarter" idx="11" hasCustomPrompt="1"/>
          </p:nvPr>
        </p:nvSpPr>
        <p:spPr>
          <a:xfrm>
            <a:off x="385763" y="9130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Page headline</a:t>
            </a:r>
          </a:p>
        </p:txBody>
      </p:sp>
      <p:sp>
        <p:nvSpPr>
          <p:cNvPr id="2" name="Slide Number Placeholder 5">
            <a:extLst>
              <a:ext uri="{FF2B5EF4-FFF2-40B4-BE49-F238E27FC236}">
                <a16:creationId xmlns:a16="http://schemas.microsoft.com/office/drawing/2014/main" id="{D2E1CE93-422A-6B40-8C25-95299717B125}"/>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808775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Half Page Image Slid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97E7B9A-33D6-6245-B298-DD4DEA62C463}"/>
              </a:ext>
            </a:extLst>
          </p:cNvPr>
          <p:cNvSpPr>
            <a:spLocks noGrp="1"/>
          </p:cNvSpPr>
          <p:nvPr>
            <p:ph type="body" sz="quarter" idx="10" hasCustomPrompt="1"/>
          </p:nvPr>
        </p:nvSpPr>
        <p:spPr>
          <a:xfrm>
            <a:off x="385763" y="352425"/>
            <a:ext cx="5341937" cy="553999"/>
          </a:xfrm>
          <a:noFill/>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17" name="Text Placeholder 16">
            <a:extLst>
              <a:ext uri="{FF2B5EF4-FFF2-40B4-BE49-F238E27FC236}">
                <a16:creationId xmlns:a16="http://schemas.microsoft.com/office/drawing/2014/main" id="{9110BB37-C483-F34A-B538-000E37017713}"/>
              </a:ext>
            </a:extLst>
          </p:cNvPr>
          <p:cNvSpPr>
            <a:spLocks noGrp="1"/>
          </p:cNvSpPr>
          <p:nvPr>
            <p:ph type="body" sz="quarter" idx="11" hasCustomPrompt="1"/>
          </p:nvPr>
        </p:nvSpPr>
        <p:spPr>
          <a:xfrm>
            <a:off x="385763" y="9130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Page headline</a:t>
            </a:r>
          </a:p>
        </p:txBody>
      </p:sp>
      <p:sp>
        <p:nvSpPr>
          <p:cNvPr id="8" name="Text Placeholder 16">
            <a:extLst>
              <a:ext uri="{FF2B5EF4-FFF2-40B4-BE49-F238E27FC236}">
                <a16:creationId xmlns:a16="http://schemas.microsoft.com/office/drawing/2014/main" id="{8845AD72-DA38-DD48-AA6A-2AACDB9F4448}"/>
              </a:ext>
            </a:extLst>
          </p:cNvPr>
          <p:cNvSpPr>
            <a:spLocks noGrp="1"/>
          </p:cNvSpPr>
          <p:nvPr>
            <p:ph type="body" sz="quarter" idx="15" hasCustomPrompt="1"/>
          </p:nvPr>
        </p:nvSpPr>
        <p:spPr>
          <a:xfrm>
            <a:off x="385762" y="17004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on 2 lines</a:t>
            </a:r>
          </a:p>
        </p:txBody>
      </p:sp>
      <p:sp>
        <p:nvSpPr>
          <p:cNvPr id="19" name="Text Placeholder 18">
            <a:extLst>
              <a:ext uri="{FF2B5EF4-FFF2-40B4-BE49-F238E27FC236}">
                <a16:creationId xmlns:a16="http://schemas.microsoft.com/office/drawing/2014/main" id="{AA5089D6-989B-C34F-B2F1-275D44DD9CC0}"/>
              </a:ext>
            </a:extLst>
          </p:cNvPr>
          <p:cNvSpPr>
            <a:spLocks noGrp="1"/>
          </p:cNvSpPr>
          <p:nvPr>
            <p:ph type="body" sz="quarter" idx="12" hasCustomPrompt="1"/>
          </p:nvPr>
        </p:nvSpPr>
        <p:spPr>
          <a:xfrm>
            <a:off x="385763" y="2987362"/>
            <a:ext cx="5341937" cy="395600"/>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Copy Subtitle</a:t>
            </a:r>
          </a:p>
        </p:txBody>
      </p:sp>
      <p:sp>
        <p:nvSpPr>
          <p:cNvPr id="21" name="Text Placeholder 20">
            <a:extLst>
              <a:ext uri="{FF2B5EF4-FFF2-40B4-BE49-F238E27FC236}">
                <a16:creationId xmlns:a16="http://schemas.microsoft.com/office/drawing/2014/main" id="{09963EB0-45EB-0F47-9E21-E46CFD93C699}"/>
              </a:ext>
            </a:extLst>
          </p:cNvPr>
          <p:cNvSpPr>
            <a:spLocks noGrp="1"/>
          </p:cNvSpPr>
          <p:nvPr>
            <p:ph type="body" sz="quarter" idx="13" hasCustomPrompt="1"/>
          </p:nvPr>
        </p:nvSpPr>
        <p:spPr>
          <a:xfrm>
            <a:off x="385763" y="3429000"/>
            <a:ext cx="5341937" cy="2832100"/>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Body copy</a:t>
            </a:r>
            <a:endParaRPr lang="en-US" dirty="0"/>
          </a:p>
        </p:txBody>
      </p:sp>
      <p:sp>
        <p:nvSpPr>
          <p:cNvPr id="25" name="Picture Placeholder 24">
            <a:extLst>
              <a:ext uri="{FF2B5EF4-FFF2-40B4-BE49-F238E27FC236}">
                <a16:creationId xmlns:a16="http://schemas.microsoft.com/office/drawing/2014/main" id="{9D68D376-EF86-9E47-B024-E66B704E7320}"/>
              </a:ext>
            </a:extLst>
          </p:cNvPr>
          <p:cNvSpPr>
            <a:spLocks noGrp="1"/>
          </p:cNvSpPr>
          <p:nvPr>
            <p:ph type="pic" sz="quarter" idx="14"/>
          </p:nvPr>
        </p:nvSpPr>
        <p:spPr>
          <a:xfrm>
            <a:off x="6096000" y="0"/>
            <a:ext cx="6096000" cy="6858000"/>
          </a:xfrm>
          <a:noFill/>
        </p:spPr>
        <p:txBody>
          <a:bodyPr anchor="ctr"/>
          <a:lstStyle>
            <a:lvl1pPr algn="ctr">
              <a:buNone/>
              <a:defRPr sz="1600" b="0" i="0">
                <a:solidFill>
                  <a:schemeClr val="tx1"/>
                </a:solidFill>
                <a:latin typeface="WORK SANS MEDIUM ROMAN" pitchFamily="2" charset="77"/>
              </a:defRPr>
            </a:lvl1pPr>
          </a:lstStyle>
          <a:p>
            <a:r>
              <a:rPr lang="en-US"/>
              <a:t>Click icon to add picture</a:t>
            </a:r>
            <a:endParaRPr lang="en-US" dirty="0"/>
          </a:p>
        </p:txBody>
      </p:sp>
      <p:sp>
        <p:nvSpPr>
          <p:cNvPr id="9" name="Slide Number Placeholder 5">
            <a:extLst>
              <a:ext uri="{FF2B5EF4-FFF2-40B4-BE49-F238E27FC236}">
                <a16:creationId xmlns:a16="http://schemas.microsoft.com/office/drawing/2014/main" id="{375A8C30-F3AC-F84C-A9BB-82062127387D}"/>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1"/>
                </a:solidFill>
                <a:latin typeface="Stonewall Voice Stonewall Proud" pitchFamily="2" charset="77"/>
              </a:rPr>
              <a:pPr/>
              <a:t>‹#›</a:t>
            </a:fld>
            <a:endParaRPr lang="en-US" sz="1600" b="0" i="0" dirty="0">
              <a:solidFill>
                <a:schemeClr val="bg1"/>
              </a:solidFill>
              <a:latin typeface="Stonewall Voice Stonewall Proud" pitchFamily="2" charset="77"/>
            </a:endParaRPr>
          </a:p>
        </p:txBody>
      </p:sp>
    </p:spTree>
    <p:extLst>
      <p:ext uri="{BB962C8B-B14F-4D97-AF65-F5344CB8AC3E}">
        <p14:creationId xmlns:p14="http://schemas.microsoft.com/office/powerpoint/2010/main" val="1795923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Table Slide">
    <p:spTree>
      <p:nvGrpSpPr>
        <p:cNvPr id="1" name=""/>
        <p:cNvGrpSpPr/>
        <p:nvPr/>
      </p:nvGrpSpPr>
      <p:grpSpPr>
        <a:xfrm>
          <a:off x="0" y="0"/>
          <a:ext cx="0" cy="0"/>
          <a:chOff x="0" y="0"/>
          <a:chExt cx="0" cy="0"/>
        </a:xfrm>
      </p:grpSpPr>
      <p:sp>
        <p:nvSpPr>
          <p:cNvPr id="9" name="Text Placeholder 14">
            <a:extLst>
              <a:ext uri="{FF2B5EF4-FFF2-40B4-BE49-F238E27FC236}">
                <a16:creationId xmlns:a16="http://schemas.microsoft.com/office/drawing/2014/main" id="{6199AB6E-48E7-C244-AFE7-16405DF4141E}"/>
              </a:ext>
            </a:extLst>
          </p:cNvPr>
          <p:cNvSpPr>
            <a:spLocks noGrp="1"/>
          </p:cNvSpPr>
          <p:nvPr>
            <p:ph type="body" sz="quarter" idx="10" hasCustomPrompt="1"/>
          </p:nvPr>
        </p:nvSpPr>
        <p:spPr>
          <a:xfrm>
            <a:off x="385763" y="352425"/>
            <a:ext cx="5341937" cy="553999"/>
          </a:xfrm>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11" name="Text Placeholder 16">
            <a:extLst>
              <a:ext uri="{FF2B5EF4-FFF2-40B4-BE49-F238E27FC236}">
                <a16:creationId xmlns:a16="http://schemas.microsoft.com/office/drawing/2014/main" id="{7CE25C84-A1EA-A34E-8C42-FAD16C5A9CDD}"/>
              </a:ext>
            </a:extLst>
          </p:cNvPr>
          <p:cNvSpPr>
            <a:spLocks noGrp="1"/>
          </p:cNvSpPr>
          <p:nvPr>
            <p:ph type="body" sz="quarter" idx="11" hasCustomPrompt="1"/>
          </p:nvPr>
        </p:nvSpPr>
        <p:spPr>
          <a:xfrm>
            <a:off x="385763" y="9130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Page headline</a:t>
            </a:r>
          </a:p>
        </p:txBody>
      </p:sp>
      <p:sp>
        <p:nvSpPr>
          <p:cNvPr id="14" name="Text Placeholder 16">
            <a:extLst>
              <a:ext uri="{FF2B5EF4-FFF2-40B4-BE49-F238E27FC236}">
                <a16:creationId xmlns:a16="http://schemas.microsoft.com/office/drawing/2014/main" id="{255BF090-6446-F348-ADA0-D9CE795930CE}"/>
              </a:ext>
            </a:extLst>
          </p:cNvPr>
          <p:cNvSpPr>
            <a:spLocks noGrp="1"/>
          </p:cNvSpPr>
          <p:nvPr>
            <p:ph type="body" sz="quarter" idx="15" hasCustomPrompt="1"/>
          </p:nvPr>
        </p:nvSpPr>
        <p:spPr>
          <a:xfrm>
            <a:off x="385762" y="17004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on 2 lines</a:t>
            </a:r>
          </a:p>
        </p:txBody>
      </p:sp>
      <p:sp>
        <p:nvSpPr>
          <p:cNvPr id="12" name="Text Placeholder 18">
            <a:extLst>
              <a:ext uri="{FF2B5EF4-FFF2-40B4-BE49-F238E27FC236}">
                <a16:creationId xmlns:a16="http://schemas.microsoft.com/office/drawing/2014/main" id="{50535FEE-CFBA-4440-A8CF-1D9B9EAB2654}"/>
              </a:ext>
            </a:extLst>
          </p:cNvPr>
          <p:cNvSpPr>
            <a:spLocks noGrp="1"/>
          </p:cNvSpPr>
          <p:nvPr>
            <p:ph type="body" sz="quarter" idx="12" hasCustomPrompt="1"/>
          </p:nvPr>
        </p:nvSpPr>
        <p:spPr>
          <a:xfrm>
            <a:off x="385763" y="2987362"/>
            <a:ext cx="5341937" cy="395600"/>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Copy Subtitle</a:t>
            </a:r>
          </a:p>
        </p:txBody>
      </p:sp>
      <p:sp>
        <p:nvSpPr>
          <p:cNvPr id="13" name="Text Placeholder 20">
            <a:extLst>
              <a:ext uri="{FF2B5EF4-FFF2-40B4-BE49-F238E27FC236}">
                <a16:creationId xmlns:a16="http://schemas.microsoft.com/office/drawing/2014/main" id="{63D33E93-B7CD-E24F-A8B1-5960C092977D}"/>
              </a:ext>
            </a:extLst>
          </p:cNvPr>
          <p:cNvSpPr>
            <a:spLocks noGrp="1"/>
          </p:cNvSpPr>
          <p:nvPr>
            <p:ph type="body" sz="quarter" idx="13" hasCustomPrompt="1"/>
          </p:nvPr>
        </p:nvSpPr>
        <p:spPr>
          <a:xfrm>
            <a:off x="385763" y="3429000"/>
            <a:ext cx="5341937" cy="2832100"/>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Body copy</a:t>
            </a:r>
            <a:endParaRPr lang="en-US" dirty="0"/>
          </a:p>
        </p:txBody>
      </p:sp>
      <p:sp>
        <p:nvSpPr>
          <p:cNvPr id="16" name="Text Placeholder 18">
            <a:extLst>
              <a:ext uri="{FF2B5EF4-FFF2-40B4-BE49-F238E27FC236}">
                <a16:creationId xmlns:a16="http://schemas.microsoft.com/office/drawing/2014/main" id="{C9BE11B1-D450-BB4D-B090-844B90242008}"/>
              </a:ext>
            </a:extLst>
          </p:cNvPr>
          <p:cNvSpPr>
            <a:spLocks noGrp="1"/>
          </p:cNvSpPr>
          <p:nvPr>
            <p:ph type="body" sz="quarter" idx="17" hasCustomPrompt="1"/>
          </p:nvPr>
        </p:nvSpPr>
        <p:spPr>
          <a:xfrm>
            <a:off x="6096000" y="352425"/>
            <a:ext cx="5710237" cy="329956"/>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Table Title</a:t>
            </a:r>
          </a:p>
        </p:txBody>
      </p:sp>
      <p:sp>
        <p:nvSpPr>
          <p:cNvPr id="17" name="Text Placeholder 20">
            <a:extLst>
              <a:ext uri="{FF2B5EF4-FFF2-40B4-BE49-F238E27FC236}">
                <a16:creationId xmlns:a16="http://schemas.microsoft.com/office/drawing/2014/main" id="{ED7AACC1-C32B-6847-AAB4-B92796D51831}"/>
              </a:ext>
            </a:extLst>
          </p:cNvPr>
          <p:cNvSpPr>
            <a:spLocks noGrp="1"/>
          </p:cNvSpPr>
          <p:nvPr>
            <p:ph type="body" sz="quarter" idx="18" hasCustomPrompt="1"/>
          </p:nvPr>
        </p:nvSpPr>
        <p:spPr>
          <a:xfrm>
            <a:off x="6096000" y="777631"/>
            <a:ext cx="5710237" cy="727999"/>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Table description</a:t>
            </a:r>
            <a:endParaRPr lang="en-US" dirty="0"/>
          </a:p>
        </p:txBody>
      </p:sp>
      <p:sp>
        <p:nvSpPr>
          <p:cNvPr id="3" name="Table Placeholder 2">
            <a:extLst>
              <a:ext uri="{FF2B5EF4-FFF2-40B4-BE49-F238E27FC236}">
                <a16:creationId xmlns:a16="http://schemas.microsoft.com/office/drawing/2014/main" id="{65E67D97-898E-3F42-B50F-90393D95544A}"/>
              </a:ext>
            </a:extLst>
          </p:cNvPr>
          <p:cNvSpPr>
            <a:spLocks noGrp="1"/>
          </p:cNvSpPr>
          <p:nvPr>
            <p:ph type="tbl" sz="quarter" idx="19" hasCustomPrompt="1"/>
          </p:nvPr>
        </p:nvSpPr>
        <p:spPr>
          <a:xfrm>
            <a:off x="6096000" y="1700213"/>
            <a:ext cx="5710238" cy="4560887"/>
          </a:xfrm>
          <a:noFill/>
          <a:ln>
            <a:noFill/>
          </a:ln>
        </p:spPr>
        <p:style>
          <a:lnRef idx="2">
            <a:schemeClr val="accent6"/>
          </a:lnRef>
          <a:fillRef idx="1">
            <a:schemeClr val="lt1"/>
          </a:fillRef>
          <a:effectRef idx="0">
            <a:schemeClr val="accent6"/>
          </a:effectRef>
          <a:fontRef idx="minor">
            <a:schemeClr val="dk1"/>
          </a:fontRef>
        </p:style>
        <p:txBody>
          <a:bodyPr anchor="ctr"/>
          <a:lstStyle>
            <a:lvl1pPr algn="ctr">
              <a:buNone/>
              <a:defRPr sz="1600" b="0" i="0">
                <a:latin typeface="WORK SANS MEDIUM ROMAN" pitchFamily="2" charset="77"/>
              </a:defRPr>
            </a:lvl1pPr>
          </a:lstStyle>
          <a:p>
            <a:r>
              <a:rPr lang="en-US" dirty="0"/>
              <a:t>Click icon to insert table data</a:t>
            </a:r>
          </a:p>
        </p:txBody>
      </p:sp>
      <p:sp>
        <p:nvSpPr>
          <p:cNvPr id="10" name="Slide Number Placeholder 5">
            <a:extLst>
              <a:ext uri="{FF2B5EF4-FFF2-40B4-BE49-F238E27FC236}">
                <a16:creationId xmlns:a16="http://schemas.microsoft.com/office/drawing/2014/main" id="{03FBED14-2C47-6E44-A1C8-537CDDC7AA02}"/>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4214656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10" name="Text Placeholder 14">
            <a:extLst>
              <a:ext uri="{FF2B5EF4-FFF2-40B4-BE49-F238E27FC236}">
                <a16:creationId xmlns:a16="http://schemas.microsoft.com/office/drawing/2014/main" id="{951D998A-C211-6446-8F01-2424DD45679B}"/>
              </a:ext>
            </a:extLst>
          </p:cNvPr>
          <p:cNvSpPr>
            <a:spLocks noGrp="1"/>
          </p:cNvSpPr>
          <p:nvPr>
            <p:ph type="body" sz="quarter" idx="10" hasCustomPrompt="1"/>
          </p:nvPr>
        </p:nvSpPr>
        <p:spPr>
          <a:xfrm>
            <a:off x="385763" y="352425"/>
            <a:ext cx="11450637" cy="553999"/>
          </a:xfrm>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11" name="Text Placeholder 16">
            <a:extLst>
              <a:ext uri="{FF2B5EF4-FFF2-40B4-BE49-F238E27FC236}">
                <a16:creationId xmlns:a16="http://schemas.microsoft.com/office/drawing/2014/main" id="{5F9FF31E-9D43-2445-B8C3-C5A6084E72B1}"/>
              </a:ext>
            </a:extLst>
          </p:cNvPr>
          <p:cNvSpPr>
            <a:spLocks noGrp="1"/>
          </p:cNvSpPr>
          <p:nvPr>
            <p:ph type="body" sz="quarter" idx="11" hasCustomPrompt="1"/>
          </p:nvPr>
        </p:nvSpPr>
        <p:spPr>
          <a:xfrm>
            <a:off x="385763" y="913004"/>
            <a:ext cx="114506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Longer page headline</a:t>
            </a:r>
          </a:p>
        </p:txBody>
      </p:sp>
      <p:sp>
        <p:nvSpPr>
          <p:cNvPr id="15" name="Text Placeholder 16">
            <a:extLst>
              <a:ext uri="{FF2B5EF4-FFF2-40B4-BE49-F238E27FC236}">
                <a16:creationId xmlns:a16="http://schemas.microsoft.com/office/drawing/2014/main" id="{651ECFC7-6CDD-BE43-A58C-52A1569C0954}"/>
              </a:ext>
            </a:extLst>
          </p:cNvPr>
          <p:cNvSpPr>
            <a:spLocks noGrp="1"/>
          </p:cNvSpPr>
          <p:nvPr>
            <p:ph type="body" sz="quarter" idx="15" hasCustomPrompt="1"/>
          </p:nvPr>
        </p:nvSpPr>
        <p:spPr>
          <a:xfrm>
            <a:off x="385762" y="1700404"/>
            <a:ext cx="114506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on 2 lines</a:t>
            </a:r>
          </a:p>
        </p:txBody>
      </p:sp>
      <p:sp>
        <p:nvSpPr>
          <p:cNvPr id="12" name="Text Placeholder 18">
            <a:extLst>
              <a:ext uri="{FF2B5EF4-FFF2-40B4-BE49-F238E27FC236}">
                <a16:creationId xmlns:a16="http://schemas.microsoft.com/office/drawing/2014/main" id="{87A2E474-EF79-BE41-ADAD-C4AB3D928D4B}"/>
              </a:ext>
            </a:extLst>
          </p:cNvPr>
          <p:cNvSpPr>
            <a:spLocks noGrp="1"/>
          </p:cNvSpPr>
          <p:nvPr>
            <p:ph type="body" sz="quarter" idx="12" hasCustomPrompt="1"/>
          </p:nvPr>
        </p:nvSpPr>
        <p:spPr>
          <a:xfrm>
            <a:off x="385763" y="2987362"/>
            <a:ext cx="11450636" cy="395600"/>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Copy Subtitle</a:t>
            </a:r>
          </a:p>
        </p:txBody>
      </p:sp>
      <p:sp>
        <p:nvSpPr>
          <p:cNvPr id="14" name="Text Placeholder 20">
            <a:extLst>
              <a:ext uri="{FF2B5EF4-FFF2-40B4-BE49-F238E27FC236}">
                <a16:creationId xmlns:a16="http://schemas.microsoft.com/office/drawing/2014/main" id="{BF861DBD-3AB0-F944-97A0-4C430C6887C7}"/>
              </a:ext>
            </a:extLst>
          </p:cNvPr>
          <p:cNvSpPr>
            <a:spLocks noGrp="1"/>
          </p:cNvSpPr>
          <p:nvPr>
            <p:ph type="body" sz="quarter" idx="13" hasCustomPrompt="1"/>
          </p:nvPr>
        </p:nvSpPr>
        <p:spPr>
          <a:xfrm>
            <a:off x="385763" y="3429000"/>
            <a:ext cx="11450636" cy="2832100"/>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Body copy</a:t>
            </a:r>
            <a:endParaRPr lang="en-US" dirty="0"/>
          </a:p>
        </p:txBody>
      </p:sp>
      <p:sp>
        <p:nvSpPr>
          <p:cNvPr id="13" name="Slide Number Placeholder 5">
            <a:extLst>
              <a:ext uri="{FF2B5EF4-FFF2-40B4-BE49-F238E27FC236}">
                <a16:creationId xmlns:a16="http://schemas.microsoft.com/office/drawing/2014/main" id="{AC2D4F57-11E0-1043-B69F-7527DB0BE987}"/>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729538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CTA Slide">
    <p:spTree>
      <p:nvGrpSpPr>
        <p:cNvPr id="1" name=""/>
        <p:cNvGrpSpPr/>
        <p:nvPr/>
      </p:nvGrpSpPr>
      <p:grpSpPr>
        <a:xfrm>
          <a:off x="0" y="0"/>
          <a:ext cx="0" cy="0"/>
          <a:chOff x="0" y="0"/>
          <a:chExt cx="0" cy="0"/>
        </a:xfrm>
      </p:grpSpPr>
      <p:sp>
        <p:nvSpPr>
          <p:cNvPr id="17" name="Text Placeholder 14">
            <a:extLst>
              <a:ext uri="{FF2B5EF4-FFF2-40B4-BE49-F238E27FC236}">
                <a16:creationId xmlns:a16="http://schemas.microsoft.com/office/drawing/2014/main" id="{6EF3C046-6F28-9943-84C8-0AB7965682CD}"/>
              </a:ext>
            </a:extLst>
          </p:cNvPr>
          <p:cNvSpPr>
            <a:spLocks noGrp="1"/>
          </p:cNvSpPr>
          <p:nvPr>
            <p:ph type="body" sz="quarter" idx="10" hasCustomPrompt="1"/>
          </p:nvPr>
        </p:nvSpPr>
        <p:spPr>
          <a:xfrm>
            <a:off x="385763" y="352425"/>
            <a:ext cx="11450637" cy="553999"/>
          </a:xfrm>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18" name="Text Placeholder 16">
            <a:extLst>
              <a:ext uri="{FF2B5EF4-FFF2-40B4-BE49-F238E27FC236}">
                <a16:creationId xmlns:a16="http://schemas.microsoft.com/office/drawing/2014/main" id="{E4A6B5F7-081F-234F-B82B-92A60A57C5C7}"/>
              </a:ext>
            </a:extLst>
          </p:cNvPr>
          <p:cNvSpPr>
            <a:spLocks noGrp="1"/>
          </p:cNvSpPr>
          <p:nvPr>
            <p:ph type="body" sz="quarter" idx="11" hasCustomPrompt="1"/>
          </p:nvPr>
        </p:nvSpPr>
        <p:spPr>
          <a:xfrm>
            <a:off x="385763" y="913004"/>
            <a:ext cx="114506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Longer page headline on 1 line</a:t>
            </a:r>
          </a:p>
        </p:txBody>
      </p:sp>
      <p:sp>
        <p:nvSpPr>
          <p:cNvPr id="14" name="Text Placeholder 18">
            <a:extLst>
              <a:ext uri="{FF2B5EF4-FFF2-40B4-BE49-F238E27FC236}">
                <a16:creationId xmlns:a16="http://schemas.microsoft.com/office/drawing/2014/main" id="{0FC8D631-65DE-F340-A975-104B1EEAD680}"/>
              </a:ext>
            </a:extLst>
          </p:cNvPr>
          <p:cNvSpPr>
            <a:spLocks noGrp="1"/>
          </p:cNvSpPr>
          <p:nvPr>
            <p:ph type="body" sz="quarter" idx="12" hasCustomPrompt="1"/>
          </p:nvPr>
        </p:nvSpPr>
        <p:spPr>
          <a:xfrm>
            <a:off x="385763" y="2004468"/>
            <a:ext cx="11450637" cy="395600"/>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Copy Subtitle</a:t>
            </a:r>
          </a:p>
        </p:txBody>
      </p:sp>
      <p:sp>
        <p:nvSpPr>
          <p:cNvPr id="15" name="Text Placeholder 20">
            <a:extLst>
              <a:ext uri="{FF2B5EF4-FFF2-40B4-BE49-F238E27FC236}">
                <a16:creationId xmlns:a16="http://schemas.microsoft.com/office/drawing/2014/main" id="{2FEDE389-9BC8-1340-8AAA-238E2D1965A6}"/>
              </a:ext>
            </a:extLst>
          </p:cNvPr>
          <p:cNvSpPr>
            <a:spLocks noGrp="1"/>
          </p:cNvSpPr>
          <p:nvPr>
            <p:ph type="body" sz="quarter" idx="13" hasCustomPrompt="1"/>
          </p:nvPr>
        </p:nvSpPr>
        <p:spPr>
          <a:xfrm>
            <a:off x="385763" y="2465984"/>
            <a:ext cx="11450637" cy="1972071"/>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Body copy</a:t>
            </a:r>
            <a:endParaRPr lang="en-US" dirty="0"/>
          </a:p>
        </p:txBody>
      </p:sp>
      <p:sp>
        <p:nvSpPr>
          <p:cNvPr id="10" name="Rectangle 9">
            <a:extLst>
              <a:ext uri="{FF2B5EF4-FFF2-40B4-BE49-F238E27FC236}">
                <a16:creationId xmlns:a16="http://schemas.microsoft.com/office/drawing/2014/main" id="{B740711F-1A11-8F4A-8CD4-4E30AD30091E}"/>
              </a:ext>
            </a:extLst>
          </p:cNvPr>
          <p:cNvSpPr/>
          <p:nvPr userDrawn="1"/>
        </p:nvSpPr>
        <p:spPr>
          <a:xfrm>
            <a:off x="0" y="4716380"/>
            <a:ext cx="12192000" cy="214162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B42E121-3D49-9246-888F-45D4B582AD6E}"/>
              </a:ext>
            </a:extLst>
          </p:cNvPr>
          <p:cNvSpPr>
            <a:spLocks noGrp="1"/>
          </p:cNvSpPr>
          <p:nvPr>
            <p:ph type="body" sz="quarter" idx="14" hasCustomPrompt="1"/>
          </p:nvPr>
        </p:nvSpPr>
        <p:spPr>
          <a:xfrm>
            <a:off x="385763" y="4922838"/>
            <a:ext cx="11452225" cy="1433512"/>
          </a:xfrm>
        </p:spPr>
        <p:txBody>
          <a:bodyPr lIns="0" tIns="0" rIns="0" bIns="0">
            <a:noAutofit/>
          </a:bodyPr>
          <a:lstStyle>
            <a:lvl1pPr marL="0" indent="0" algn="ctr">
              <a:lnSpc>
                <a:spcPct val="100000"/>
              </a:lnSpc>
              <a:buNone/>
              <a:defRPr sz="4500" b="0" i="0" spc="100" baseline="0">
                <a:solidFill>
                  <a:schemeClr val="bg2"/>
                </a:solidFill>
                <a:latin typeface="Stonewall Voice Stonewall Proud" pitchFamily="2" charset="77"/>
              </a:defRPr>
            </a:lvl1pPr>
          </a:lstStyle>
          <a:p>
            <a:pPr lvl="0"/>
            <a:r>
              <a:rPr lang="en-US" dirty="0"/>
              <a:t>Call to action</a:t>
            </a:r>
          </a:p>
        </p:txBody>
      </p:sp>
      <p:sp>
        <p:nvSpPr>
          <p:cNvPr id="12" name="Slide Number Placeholder 5">
            <a:extLst>
              <a:ext uri="{FF2B5EF4-FFF2-40B4-BE49-F238E27FC236}">
                <a16:creationId xmlns:a16="http://schemas.microsoft.com/office/drawing/2014/main" id="{D8652343-FD22-A84F-ACD0-45EDB790EA11}"/>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2465784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TA + Info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16F845E-5A04-7649-B828-E96D31C09B93}"/>
              </a:ext>
            </a:extLst>
          </p:cNvPr>
          <p:cNvSpPr/>
          <p:nvPr userDrawn="1"/>
        </p:nvSpPr>
        <p:spPr>
          <a:xfrm>
            <a:off x="0" y="0"/>
            <a:ext cx="597497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4C11406-9C72-A34A-ACE7-2FD76EB65047}"/>
              </a:ext>
            </a:extLst>
          </p:cNvPr>
          <p:cNvSpPr/>
          <p:nvPr userDrawn="1"/>
        </p:nvSpPr>
        <p:spPr>
          <a:xfrm>
            <a:off x="0" y="4716380"/>
            <a:ext cx="12192000" cy="21416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6">
            <a:extLst>
              <a:ext uri="{FF2B5EF4-FFF2-40B4-BE49-F238E27FC236}">
                <a16:creationId xmlns:a16="http://schemas.microsoft.com/office/drawing/2014/main" id="{7445E6FC-22EF-7442-8495-BDC7E9ECB83A}"/>
              </a:ext>
            </a:extLst>
          </p:cNvPr>
          <p:cNvSpPr>
            <a:spLocks noGrp="1"/>
          </p:cNvSpPr>
          <p:nvPr>
            <p:ph type="body" sz="quarter" idx="11" hasCustomPrompt="1"/>
          </p:nvPr>
        </p:nvSpPr>
        <p:spPr>
          <a:xfrm>
            <a:off x="633039" y="487188"/>
            <a:ext cx="4717893" cy="4229191"/>
          </a:xfrm>
          <a:noFill/>
        </p:spPr>
        <p:txBody>
          <a:bodyPr lIns="0" tIns="0" rIns="0" bIns="0" anchor="t">
            <a:noAutofit/>
          </a:bodyPr>
          <a:lstStyle>
            <a:lvl1pPr marL="0" indent="0">
              <a:lnSpc>
                <a:spcPct val="100000"/>
              </a:lnSpc>
              <a:buNone/>
              <a:defRPr sz="4500" b="0" i="0" spc="100" baseline="0">
                <a:solidFill>
                  <a:schemeClr val="tx2"/>
                </a:solidFill>
                <a:latin typeface="Stonewall Voice Stonewall Proud" pitchFamily="2" charset="77"/>
              </a:defRPr>
            </a:lvl1pPr>
          </a:lstStyle>
          <a:p>
            <a:pPr lvl="0"/>
            <a:r>
              <a:rPr lang="en-US" dirty="0"/>
              <a:t>Page headline</a:t>
            </a:r>
          </a:p>
        </p:txBody>
      </p:sp>
      <p:sp>
        <p:nvSpPr>
          <p:cNvPr id="9" name="Text Placeholder 18">
            <a:extLst>
              <a:ext uri="{FF2B5EF4-FFF2-40B4-BE49-F238E27FC236}">
                <a16:creationId xmlns:a16="http://schemas.microsoft.com/office/drawing/2014/main" id="{711D4046-63B9-7345-9C76-40D2D9F76634}"/>
              </a:ext>
            </a:extLst>
          </p:cNvPr>
          <p:cNvSpPr>
            <a:spLocks noGrp="1"/>
          </p:cNvSpPr>
          <p:nvPr>
            <p:ph type="body" sz="quarter" idx="12" hasCustomPrompt="1"/>
          </p:nvPr>
        </p:nvSpPr>
        <p:spPr>
          <a:xfrm>
            <a:off x="6608016" y="510988"/>
            <a:ext cx="5010242" cy="4205391"/>
          </a:xfrm>
        </p:spPr>
        <p:txBody>
          <a:bodyPr lIns="0" tIns="0" rIns="0" bIns="0">
            <a:noAutofit/>
          </a:bodyPr>
          <a:lstStyle>
            <a:lvl1pPr marL="0" indent="0">
              <a:lnSpc>
                <a:spcPct val="100000"/>
              </a:lnSpc>
              <a:buNone/>
              <a:defRPr sz="2000" b="0" i="0">
                <a:solidFill>
                  <a:schemeClr val="tx1"/>
                </a:solidFill>
                <a:latin typeface="WORK SANS MEDIUM ROMAN" pitchFamily="2" charset="77"/>
              </a:defRPr>
            </a:lvl1pPr>
          </a:lstStyle>
          <a:p>
            <a:pPr lvl="0"/>
            <a:r>
              <a:rPr lang="en-US" dirty="0"/>
              <a:t>Copy Subtitle</a:t>
            </a:r>
          </a:p>
        </p:txBody>
      </p:sp>
      <p:sp>
        <p:nvSpPr>
          <p:cNvPr id="8" name="Text Placeholder 2">
            <a:extLst>
              <a:ext uri="{FF2B5EF4-FFF2-40B4-BE49-F238E27FC236}">
                <a16:creationId xmlns:a16="http://schemas.microsoft.com/office/drawing/2014/main" id="{0AB6BCC8-C6D1-6C41-A0C0-70BCBF43060D}"/>
              </a:ext>
            </a:extLst>
          </p:cNvPr>
          <p:cNvSpPr>
            <a:spLocks noGrp="1"/>
          </p:cNvSpPr>
          <p:nvPr>
            <p:ph type="body" sz="quarter" idx="14" hasCustomPrompt="1"/>
          </p:nvPr>
        </p:nvSpPr>
        <p:spPr>
          <a:xfrm>
            <a:off x="633040" y="4716381"/>
            <a:ext cx="10985218" cy="2141620"/>
          </a:xfrm>
        </p:spPr>
        <p:txBody>
          <a:bodyPr lIns="0" tIns="0" rIns="0" bIns="0" anchor="ctr">
            <a:noAutofit/>
          </a:bodyPr>
          <a:lstStyle>
            <a:lvl1pPr marL="0" indent="0" algn="ctr">
              <a:lnSpc>
                <a:spcPct val="100000"/>
              </a:lnSpc>
              <a:buNone/>
              <a:defRPr sz="7000" b="0" i="0" spc="100" baseline="0">
                <a:solidFill>
                  <a:schemeClr val="bg2"/>
                </a:solidFill>
                <a:latin typeface="Stonewall Voice Stonewall Proud" pitchFamily="2" charset="77"/>
              </a:defRPr>
            </a:lvl1pPr>
          </a:lstStyle>
          <a:p>
            <a:pPr lvl="0"/>
            <a:r>
              <a:rPr lang="en-US" dirty="0"/>
              <a:t>Call to action</a:t>
            </a:r>
          </a:p>
        </p:txBody>
      </p:sp>
      <p:sp>
        <p:nvSpPr>
          <p:cNvPr id="14" name="Slide Number Placeholder 5">
            <a:extLst>
              <a:ext uri="{FF2B5EF4-FFF2-40B4-BE49-F238E27FC236}">
                <a16:creationId xmlns:a16="http://schemas.microsoft.com/office/drawing/2014/main" id="{1B184D2A-8E5F-9643-8EB0-EFB57F8EED76}"/>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915282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 Colour 1">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3B014B24-7320-7943-B057-AF45D30668F3}"/>
              </a:ext>
            </a:extLst>
          </p:cNvPr>
          <p:cNvSpPr>
            <a:spLocks noGrp="1"/>
          </p:cNvSpPr>
          <p:nvPr>
            <p:ph type="body" sz="quarter" idx="13" hasCustomPrompt="1"/>
          </p:nvPr>
        </p:nvSpPr>
        <p:spPr>
          <a:xfrm>
            <a:off x="497681" y="2696620"/>
            <a:ext cx="11196638" cy="3252788"/>
          </a:xfrm>
        </p:spPr>
        <p:txBody>
          <a:bodyPr lIns="0" tIns="0" rIns="0" bIns="0">
            <a:noAutofit/>
          </a:bodyPr>
          <a:lstStyle>
            <a:lvl1pPr marL="0" indent="0" algn="ctr">
              <a:lnSpc>
                <a:spcPct val="100000"/>
              </a:lnSpc>
              <a:buNone/>
              <a:defRPr sz="9000" b="0" i="0" spc="100" baseline="0">
                <a:solidFill>
                  <a:schemeClr val="bg2"/>
                </a:solidFill>
                <a:latin typeface="Stonewall Voice Stonewall Proud" pitchFamily="2" charset="77"/>
              </a:defRPr>
            </a:lvl1pPr>
          </a:lstStyle>
          <a:p>
            <a:pPr lvl="0"/>
            <a:r>
              <a:rPr lang="en-US" dirty="0"/>
              <a:t>Divider slide title</a:t>
            </a:r>
          </a:p>
        </p:txBody>
      </p:sp>
      <p:sp>
        <p:nvSpPr>
          <p:cNvPr id="14" name="Slide Number Placeholder 5">
            <a:extLst>
              <a:ext uri="{FF2B5EF4-FFF2-40B4-BE49-F238E27FC236}">
                <a16:creationId xmlns:a16="http://schemas.microsoft.com/office/drawing/2014/main" id="{5573D2A2-75AF-304A-942B-2375B82E7969}"/>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27588621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fographic Slide 1">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EDC43DC-C565-2E40-83E7-90E43448FC26}"/>
              </a:ext>
            </a:extLst>
          </p:cNvPr>
          <p:cNvSpPr/>
          <p:nvPr userDrawn="1"/>
        </p:nvSpPr>
        <p:spPr>
          <a:xfrm>
            <a:off x="0" y="0"/>
            <a:ext cx="12192003" cy="33758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3160D02-365A-7D42-9CB6-6A8C369E785F}"/>
              </a:ext>
            </a:extLst>
          </p:cNvPr>
          <p:cNvSpPr/>
          <p:nvPr userDrawn="1"/>
        </p:nvSpPr>
        <p:spPr>
          <a:xfrm>
            <a:off x="8128000" y="3382431"/>
            <a:ext cx="4064000" cy="34755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A9E74B-A05A-E944-A586-50D22EFEBC41}"/>
              </a:ext>
            </a:extLst>
          </p:cNvPr>
          <p:cNvSpPr/>
          <p:nvPr userDrawn="1"/>
        </p:nvSpPr>
        <p:spPr>
          <a:xfrm>
            <a:off x="-2" y="3382431"/>
            <a:ext cx="4064000" cy="34755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4">
            <a:extLst>
              <a:ext uri="{FF2B5EF4-FFF2-40B4-BE49-F238E27FC236}">
                <a16:creationId xmlns:a16="http://schemas.microsoft.com/office/drawing/2014/main" id="{47337BE3-5397-5941-8AD5-32E87976FD8C}"/>
              </a:ext>
            </a:extLst>
          </p:cNvPr>
          <p:cNvSpPr>
            <a:spLocks noGrp="1"/>
          </p:cNvSpPr>
          <p:nvPr>
            <p:ph type="body" sz="quarter" idx="10" hasCustomPrompt="1"/>
          </p:nvPr>
        </p:nvSpPr>
        <p:spPr>
          <a:xfrm>
            <a:off x="385763" y="352425"/>
            <a:ext cx="11450637" cy="553999"/>
          </a:xfrm>
        </p:spPr>
        <p:txBody>
          <a:bodyPr lIns="0" tIns="0" rIns="0" bIns="0">
            <a:noAutofit/>
          </a:bodyPr>
          <a:lstStyle>
            <a:lvl1pPr marL="0" indent="0">
              <a:lnSpc>
                <a:spcPct val="100000"/>
              </a:lnSpc>
              <a:buNone/>
              <a:defRPr sz="3000" b="0" i="0" spc="100" baseline="0">
                <a:solidFill>
                  <a:schemeClr val="accent1"/>
                </a:solidFill>
                <a:latin typeface="Stonewall Voice Stonewall Proud" pitchFamily="2" charset="77"/>
              </a:defRPr>
            </a:lvl1pPr>
          </a:lstStyle>
          <a:p>
            <a:pPr lvl="0"/>
            <a:r>
              <a:rPr lang="en-US" dirty="0"/>
              <a:t>Section Header</a:t>
            </a:r>
          </a:p>
        </p:txBody>
      </p:sp>
      <p:sp>
        <p:nvSpPr>
          <p:cNvPr id="21" name="Text Placeholder 16">
            <a:extLst>
              <a:ext uri="{FF2B5EF4-FFF2-40B4-BE49-F238E27FC236}">
                <a16:creationId xmlns:a16="http://schemas.microsoft.com/office/drawing/2014/main" id="{4415932C-F795-BD4B-8D86-BE5DBCA55DA1}"/>
              </a:ext>
            </a:extLst>
          </p:cNvPr>
          <p:cNvSpPr>
            <a:spLocks noGrp="1"/>
          </p:cNvSpPr>
          <p:nvPr>
            <p:ph type="body" sz="quarter" idx="11" hasCustomPrompt="1"/>
          </p:nvPr>
        </p:nvSpPr>
        <p:spPr>
          <a:xfrm>
            <a:off x="385763" y="1006431"/>
            <a:ext cx="11450637" cy="1235586"/>
          </a:xfrm>
        </p:spPr>
        <p:txBody>
          <a:bodyPr lIns="0" tIns="0" rIns="0" bIns="0" anchor="t">
            <a:noAutofit/>
          </a:bodyPr>
          <a:lstStyle>
            <a:lvl1pPr marL="0" indent="0">
              <a:lnSpc>
                <a:spcPct val="100000"/>
              </a:lnSpc>
              <a:buNone/>
              <a:defRPr sz="5000" b="0" i="0" spc="100" baseline="0">
                <a:solidFill>
                  <a:schemeClr val="bg2"/>
                </a:solidFill>
                <a:latin typeface="Stonewall Voice Stonewall Proud" pitchFamily="2" charset="77"/>
              </a:defRPr>
            </a:lvl1pPr>
          </a:lstStyle>
          <a:p>
            <a:pPr lvl="0"/>
            <a:r>
              <a:rPr lang="en-US" dirty="0"/>
              <a:t>Longer page headline on 1 line</a:t>
            </a:r>
          </a:p>
        </p:txBody>
      </p:sp>
      <p:sp>
        <p:nvSpPr>
          <p:cNvPr id="23" name="Text Placeholder 18">
            <a:extLst>
              <a:ext uri="{FF2B5EF4-FFF2-40B4-BE49-F238E27FC236}">
                <a16:creationId xmlns:a16="http://schemas.microsoft.com/office/drawing/2014/main" id="{0073A4F7-EBB0-0A4F-9C79-35CB944EC4EF}"/>
              </a:ext>
            </a:extLst>
          </p:cNvPr>
          <p:cNvSpPr>
            <a:spLocks noGrp="1"/>
          </p:cNvSpPr>
          <p:nvPr>
            <p:ph type="body" sz="quarter" idx="12" hasCustomPrompt="1"/>
          </p:nvPr>
        </p:nvSpPr>
        <p:spPr>
          <a:xfrm>
            <a:off x="385763" y="2342024"/>
            <a:ext cx="11450637" cy="856435"/>
          </a:xfrm>
        </p:spPr>
        <p:txBody>
          <a:bodyPr lIns="0" tIns="0" rIns="0" bIns="0">
            <a:noAutofit/>
          </a:bodyPr>
          <a:lstStyle>
            <a:lvl1pPr marL="0" indent="0">
              <a:lnSpc>
                <a:spcPct val="100000"/>
              </a:lnSpc>
              <a:buNone/>
              <a:defRPr sz="1800" b="1" i="0">
                <a:solidFill>
                  <a:schemeClr val="bg1"/>
                </a:solidFill>
                <a:latin typeface="WORK SANS BOLD ROMAN" pitchFamily="2" charset="77"/>
              </a:defRPr>
            </a:lvl1pPr>
          </a:lstStyle>
          <a:p>
            <a:pPr lvl="0"/>
            <a:r>
              <a:rPr lang="en-US" dirty="0"/>
              <a:t>Copy Subtitle</a:t>
            </a:r>
          </a:p>
        </p:txBody>
      </p:sp>
      <p:sp>
        <p:nvSpPr>
          <p:cNvPr id="32" name="Text Placeholder 20">
            <a:extLst>
              <a:ext uri="{FF2B5EF4-FFF2-40B4-BE49-F238E27FC236}">
                <a16:creationId xmlns:a16="http://schemas.microsoft.com/office/drawing/2014/main" id="{C0523672-EC66-E94A-B818-FEF5D44A603B}"/>
              </a:ext>
            </a:extLst>
          </p:cNvPr>
          <p:cNvSpPr>
            <a:spLocks noGrp="1"/>
          </p:cNvSpPr>
          <p:nvPr>
            <p:ph type="body" sz="quarter" idx="17" hasCustomPrompt="1"/>
          </p:nvPr>
        </p:nvSpPr>
        <p:spPr>
          <a:xfrm>
            <a:off x="279394" y="3630707"/>
            <a:ext cx="3505203" cy="2725644"/>
          </a:xfrm>
        </p:spPr>
        <p:txBody>
          <a:bodyPr lIns="180000" tIns="180000" rIns="180000" bIns="180000" anchor="ctr">
            <a:noAutofit/>
          </a:bodyPr>
          <a:lstStyle>
            <a:lvl1pPr marL="0" indent="0" algn="ctr">
              <a:lnSpc>
                <a:spcPct val="100000"/>
              </a:lnSpc>
              <a:buNone/>
              <a:defRPr sz="3000" b="0" i="0">
                <a:solidFill>
                  <a:schemeClr val="tx2"/>
                </a:solidFill>
                <a:latin typeface="Stonewall Voice Stonewall Proud" pitchFamily="2" charset="77"/>
              </a:defRPr>
            </a:lvl1pPr>
          </a:lstStyle>
          <a:p>
            <a:pPr lvl="0"/>
            <a:r>
              <a:rPr lang="en-US" dirty="0"/>
              <a:t>Copy</a:t>
            </a:r>
          </a:p>
        </p:txBody>
      </p:sp>
      <p:sp>
        <p:nvSpPr>
          <p:cNvPr id="33" name="Text Placeholder 20">
            <a:extLst>
              <a:ext uri="{FF2B5EF4-FFF2-40B4-BE49-F238E27FC236}">
                <a16:creationId xmlns:a16="http://schemas.microsoft.com/office/drawing/2014/main" id="{D9007822-9453-AD4A-B1B2-B2E60BA4D986}"/>
              </a:ext>
            </a:extLst>
          </p:cNvPr>
          <p:cNvSpPr>
            <a:spLocks noGrp="1"/>
          </p:cNvSpPr>
          <p:nvPr>
            <p:ph type="body" sz="quarter" idx="18" hasCustomPrompt="1"/>
          </p:nvPr>
        </p:nvSpPr>
        <p:spPr>
          <a:xfrm>
            <a:off x="4328156" y="3630707"/>
            <a:ext cx="3505203" cy="2725644"/>
          </a:xfrm>
        </p:spPr>
        <p:txBody>
          <a:bodyPr lIns="180000" tIns="180000" rIns="180000" bIns="180000" anchor="ctr">
            <a:noAutofit/>
          </a:bodyPr>
          <a:lstStyle>
            <a:lvl1pPr marL="0" indent="0" algn="ctr">
              <a:lnSpc>
                <a:spcPct val="100000"/>
              </a:lnSpc>
              <a:buNone/>
              <a:defRPr sz="3000" b="0" i="0">
                <a:solidFill>
                  <a:schemeClr val="tx2"/>
                </a:solidFill>
                <a:latin typeface="Stonewall Voice Stonewall Proud" pitchFamily="2" charset="77"/>
              </a:defRPr>
            </a:lvl1pPr>
          </a:lstStyle>
          <a:p>
            <a:pPr lvl="0"/>
            <a:r>
              <a:rPr lang="en-US" dirty="0"/>
              <a:t>Copy</a:t>
            </a:r>
          </a:p>
        </p:txBody>
      </p:sp>
      <p:sp>
        <p:nvSpPr>
          <p:cNvPr id="34" name="Text Placeholder 20">
            <a:extLst>
              <a:ext uri="{FF2B5EF4-FFF2-40B4-BE49-F238E27FC236}">
                <a16:creationId xmlns:a16="http://schemas.microsoft.com/office/drawing/2014/main" id="{47539176-30F0-444A-9849-7D4505071800}"/>
              </a:ext>
            </a:extLst>
          </p:cNvPr>
          <p:cNvSpPr>
            <a:spLocks noGrp="1"/>
          </p:cNvSpPr>
          <p:nvPr>
            <p:ph type="body" sz="quarter" idx="19" hasCustomPrompt="1"/>
          </p:nvPr>
        </p:nvSpPr>
        <p:spPr>
          <a:xfrm>
            <a:off x="8407392" y="3630707"/>
            <a:ext cx="3505203" cy="2725644"/>
          </a:xfrm>
        </p:spPr>
        <p:txBody>
          <a:bodyPr lIns="180000" tIns="180000" rIns="180000" bIns="180000" anchor="ctr">
            <a:noAutofit/>
          </a:bodyPr>
          <a:lstStyle>
            <a:lvl1pPr marL="0" indent="0" algn="ctr">
              <a:lnSpc>
                <a:spcPct val="100000"/>
              </a:lnSpc>
              <a:buNone/>
              <a:defRPr sz="3000" b="0" i="0">
                <a:solidFill>
                  <a:schemeClr val="tx2"/>
                </a:solidFill>
                <a:latin typeface="Stonewall Voice Stonewall Proud" pitchFamily="2" charset="77"/>
              </a:defRPr>
            </a:lvl1pPr>
          </a:lstStyle>
          <a:p>
            <a:pPr lvl="0"/>
            <a:r>
              <a:rPr lang="en-US" dirty="0"/>
              <a:t>Copy</a:t>
            </a:r>
          </a:p>
        </p:txBody>
      </p:sp>
      <p:sp>
        <p:nvSpPr>
          <p:cNvPr id="15" name="Slide Number Placeholder 5">
            <a:extLst>
              <a:ext uri="{FF2B5EF4-FFF2-40B4-BE49-F238E27FC236}">
                <a16:creationId xmlns:a16="http://schemas.microsoft.com/office/drawing/2014/main" id="{E1846D56-5463-994A-8F5B-5E686AD7E5F4}"/>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131601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graphic Slide 2">
    <p:spTree>
      <p:nvGrpSpPr>
        <p:cNvPr id="1" name=""/>
        <p:cNvGrpSpPr/>
        <p:nvPr/>
      </p:nvGrpSpPr>
      <p:grpSpPr>
        <a:xfrm>
          <a:off x="0" y="0"/>
          <a:ext cx="0" cy="0"/>
          <a:chOff x="0" y="0"/>
          <a:chExt cx="0" cy="0"/>
        </a:xfrm>
      </p:grpSpPr>
      <p:sp>
        <p:nvSpPr>
          <p:cNvPr id="23" name="Picture Placeholder 18">
            <a:extLst>
              <a:ext uri="{FF2B5EF4-FFF2-40B4-BE49-F238E27FC236}">
                <a16:creationId xmlns:a16="http://schemas.microsoft.com/office/drawing/2014/main" id="{4384051D-2E0F-8949-8FB7-0414076EE417}"/>
              </a:ext>
            </a:extLst>
          </p:cNvPr>
          <p:cNvSpPr>
            <a:spLocks noGrp="1"/>
          </p:cNvSpPr>
          <p:nvPr>
            <p:ph type="pic" sz="quarter" idx="12" hasCustomPrompt="1"/>
          </p:nvPr>
        </p:nvSpPr>
        <p:spPr>
          <a:xfrm>
            <a:off x="2577825" y="1944534"/>
            <a:ext cx="2209800" cy="2227265"/>
          </a:xfrm>
        </p:spPr>
        <p:txBody>
          <a:bodyPr anchor="ctr"/>
          <a:lstStyle>
            <a:lvl1pPr marL="0" indent="0" algn="ctr">
              <a:buNone/>
              <a:defRPr sz="1400" b="0" i="0">
                <a:solidFill>
                  <a:schemeClr val="tx1"/>
                </a:solidFill>
                <a:latin typeface="WORK SANS MEDIUM ROMAN" pitchFamily="2" charset="77"/>
              </a:defRPr>
            </a:lvl1pPr>
          </a:lstStyle>
          <a:p>
            <a:r>
              <a:rPr lang="en-US" dirty="0"/>
              <a:t>Click icon to </a:t>
            </a:r>
            <a:br>
              <a:rPr lang="en-US" dirty="0"/>
            </a:br>
            <a:r>
              <a:rPr lang="en-US" dirty="0"/>
              <a:t>insert picture</a:t>
            </a:r>
          </a:p>
        </p:txBody>
      </p:sp>
      <p:sp>
        <p:nvSpPr>
          <p:cNvPr id="24" name="Picture Placeholder 18">
            <a:extLst>
              <a:ext uri="{FF2B5EF4-FFF2-40B4-BE49-F238E27FC236}">
                <a16:creationId xmlns:a16="http://schemas.microsoft.com/office/drawing/2014/main" id="{328BA3D8-25EA-FC42-96BF-F590BC5604EB}"/>
              </a:ext>
            </a:extLst>
          </p:cNvPr>
          <p:cNvSpPr>
            <a:spLocks noGrp="1"/>
          </p:cNvSpPr>
          <p:nvPr>
            <p:ph type="pic" sz="quarter" idx="13" hasCustomPrompt="1"/>
          </p:nvPr>
        </p:nvSpPr>
        <p:spPr>
          <a:xfrm>
            <a:off x="6999125" y="1944534"/>
            <a:ext cx="2247060" cy="2227265"/>
          </a:xfrm>
        </p:spPr>
        <p:txBody>
          <a:bodyPr anchor="ctr"/>
          <a:lstStyle>
            <a:lvl1pPr marL="0" indent="0" algn="ctr">
              <a:buNone/>
              <a:defRPr sz="1400" b="0" i="0">
                <a:solidFill>
                  <a:schemeClr val="tx1"/>
                </a:solidFill>
                <a:latin typeface="WORK SANS MEDIUM ROMAN" pitchFamily="2" charset="77"/>
              </a:defRPr>
            </a:lvl1pPr>
          </a:lstStyle>
          <a:p>
            <a:r>
              <a:rPr lang="en-US" dirty="0"/>
              <a:t>Click icon to </a:t>
            </a:r>
            <a:br>
              <a:rPr lang="en-US" dirty="0"/>
            </a:br>
            <a:r>
              <a:rPr lang="en-US" dirty="0"/>
              <a:t>insert picture</a:t>
            </a:r>
          </a:p>
        </p:txBody>
      </p:sp>
      <p:sp>
        <p:nvSpPr>
          <p:cNvPr id="25" name="Picture Placeholder 18">
            <a:extLst>
              <a:ext uri="{FF2B5EF4-FFF2-40B4-BE49-F238E27FC236}">
                <a16:creationId xmlns:a16="http://schemas.microsoft.com/office/drawing/2014/main" id="{3536641F-4F26-764A-B207-975AAB288FE1}"/>
              </a:ext>
            </a:extLst>
          </p:cNvPr>
          <p:cNvSpPr>
            <a:spLocks noGrp="1"/>
          </p:cNvSpPr>
          <p:nvPr>
            <p:ph type="pic" sz="quarter" idx="14" hasCustomPrompt="1"/>
          </p:nvPr>
        </p:nvSpPr>
        <p:spPr>
          <a:xfrm>
            <a:off x="4787625" y="4171799"/>
            <a:ext cx="2222891" cy="2217739"/>
          </a:xfrm>
        </p:spPr>
        <p:txBody>
          <a:bodyPr anchor="ctr"/>
          <a:lstStyle>
            <a:lvl1pPr marL="0" indent="0" algn="ctr">
              <a:buNone/>
              <a:defRPr sz="1400" b="0" i="0">
                <a:solidFill>
                  <a:schemeClr val="tx1"/>
                </a:solidFill>
                <a:latin typeface="WORK SANS MEDIUM ROMAN" pitchFamily="2" charset="77"/>
              </a:defRPr>
            </a:lvl1pPr>
          </a:lstStyle>
          <a:p>
            <a:r>
              <a:rPr lang="en-US" dirty="0"/>
              <a:t>Click icon to </a:t>
            </a:r>
            <a:br>
              <a:rPr lang="en-US" dirty="0"/>
            </a:br>
            <a:r>
              <a:rPr lang="en-US" dirty="0"/>
              <a:t>insert picture</a:t>
            </a:r>
          </a:p>
        </p:txBody>
      </p:sp>
      <p:sp>
        <p:nvSpPr>
          <p:cNvPr id="26" name="Picture Placeholder 18">
            <a:extLst>
              <a:ext uri="{FF2B5EF4-FFF2-40B4-BE49-F238E27FC236}">
                <a16:creationId xmlns:a16="http://schemas.microsoft.com/office/drawing/2014/main" id="{6ADC16EF-F01D-CC42-827A-4E452CA784C8}"/>
              </a:ext>
            </a:extLst>
          </p:cNvPr>
          <p:cNvSpPr>
            <a:spLocks noGrp="1"/>
          </p:cNvSpPr>
          <p:nvPr>
            <p:ph type="pic" sz="quarter" idx="15" hasCustomPrompt="1"/>
          </p:nvPr>
        </p:nvSpPr>
        <p:spPr>
          <a:xfrm>
            <a:off x="367486" y="4171799"/>
            <a:ext cx="2209800" cy="2217739"/>
          </a:xfrm>
        </p:spPr>
        <p:txBody>
          <a:bodyPr anchor="ctr"/>
          <a:lstStyle>
            <a:lvl1pPr marL="0" indent="0" algn="ctr">
              <a:buNone/>
              <a:defRPr sz="1400" b="0" i="0">
                <a:solidFill>
                  <a:schemeClr val="tx1"/>
                </a:solidFill>
                <a:latin typeface="WORK SANS MEDIUM ROMAN" pitchFamily="2" charset="77"/>
              </a:defRPr>
            </a:lvl1pPr>
          </a:lstStyle>
          <a:p>
            <a:r>
              <a:rPr lang="en-US" dirty="0"/>
              <a:t>Click icon to </a:t>
            </a:r>
            <a:br>
              <a:rPr lang="en-US" dirty="0"/>
            </a:br>
            <a:r>
              <a:rPr lang="en-US" dirty="0"/>
              <a:t>insert picture</a:t>
            </a:r>
          </a:p>
        </p:txBody>
      </p:sp>
      <p:sp>
        <p:nvSpPr>
          <p:cNvPr id="7" name="Text Placeholder 14">
            <a:extLst>
              <a:ext uri="{FF2B5EF4-FFF2-40B4-BE49-F238E27FC236}">
                <a16:creationId xmlns:a16="http://schemas.microsoft.com/office/drawing/2014/main" id="{B4D3D220-EA2E-C24F-9494-A5DF992A3173}"/>
              </a:ext>
            </a:extLst>
          </p:cNvPr>
          <p:cNvSpPr>
            <a:spLocks noGrp="1"/>
          </p:cNvSpPr>
          <p:nvPr>
            <p:ph type="body" sz="quarter" idx="10" hasCustomPrompt="1"/>
          </p:nvPr>
        </p:nvSpPr>
        <p:spPr>
          <a:xfrm>
            <a:off x="385763" y="352425"/>
            <a:ext cx="11450637" cy="553999"/>
          </a:xfrm>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14" name="Text Placeholder 16">
            <a:extLst>
              <a:ext uri="{FF2B5EF4-FFF2-40B4-BE49-F238E27FC236}">
                <a16:creationId xmlns:a16="http://schemas.microsoft.com/office/drawing/2014/main" id="{4D86813D-4ECB-634F-8478-A0849D8D29C8}"/>
              </a:ext>
            </a:extLst>
          </p:cNvPr>
          <p:cNvSpPr>
            <a:spLocks noGrp="1"/>
          </p:cNvSpPr>
          <p:nvPr>
            <p:ph type="body" sz="quarter" idx="11" hasCustomPrompt="1"/>
          </p:nvPr>
        </p:nvSpPr>
        <p:spPr>
          <a:xfrm>
            <a:off x="385763" y="913004"/>
            <a:ext cx="114506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Longer page headline</a:t>
            </a:r>
          </a:p>
        </p:txBody>
      </p:sp>
      <p:sp>
        <p:nvSpPr>
          <p:cNvPr id="28" name="Text Placeholder 27">
            <a:extLst>
              <a:ext uri="{FF2B5EF4-FFF2-40B4-BE49-F238E27FC236}">
                <a16:creationId xmlns:a16="http://schemas.microsoft.com/office/drawing/2014/main" id="{D482AC03-3F8D-BE45-BE15-0B3016C8BFF5}"/>
              </a:ext>
            </a:extLst>
          </p:cNvPr>
          <p:cNvSpPr>
            <a:spLocks noGrp="1"/>
          </p:cNvSpPr>
          <p:nvPr>
            <p:ph type="body" sz="quarter" idx="16" hasCustomPrompt="1"/>
          </p:nvPr>
        </p:nvSpPr>
        <p:spPr>
          <a:xfrm>
            <a:off x="367175" y="1944535"/>
            <a:ext cx="2209800" cy="2227264"/>
          </a:xfrm>
          <a:solidFill>
            <a:schemeClr val="bg2"/>
          </a:solidFill>
        </p:spPr>
        <p:txBody>
          <a:bodyPr lIns="108000" tIns="108000" rIns="108000" bIns="108000" anchor="ctr"/>
          <a:lstStyle>
            <a:lvl1pPr marL="0" indent="0" algn="ctr">
              <a:lnSpc>
                <a:spcPct val="100000"/>
              </a:lnSpc>
              <a:buNone/>
              <a:defRPr sz="1400" b="0" i="0">
                <a:solidFill>
                  <a:schemeClr val="tx1"/>
                </a:solidFill>
                <a:latin typeface="WORK SANS MEDIUM ROMAN" pitchFamily="2" charset="77"/>
              </a:defRPr>
            </a:lvl1pPr>
          </a:lstStyle>
          <a:p>
            <a:pPr lvl="0"/>
            <a:r>
              <a:rPr lang="en-US" dirty="0"/>
              <a:t>Add copy </a:t>
            </a:r>
          </a:p>
        </p:txBody>
      </p:sp>
      <p:sp>
        <p:nvSpPr>
          <p:cNvPr id="31" name="Text Placeholder 27">
            <a:extLst>
              <a:ext uri="{FF2B5EF4-FFF2-40B4-BE49-F238E27FC236}">
                <a16:creationId xmlns:a16="http://schemas.microsoft.com/office/drawing/2014/main" id="{BBF20D23-34E5-3F40-9F4E-F04DA7C52078}"/>
              </a:ext>
            </a:extLst>
          </p:cNvPr>
          <p:cNvSpPr>
            <a:spLocks noGrp="1"/>
          </p:cNvSpPr>
          <p:nvPr>
            <p:ph type="body" sz="quarter" idx="18" hasCustomPrompt="1"/>
          </p:nvPr>
        </p:nvSpPr>
        <p:spPr>
          <a:xfrm>
            <a:off x="2584101" y="4171799"/>
            <a:ext cx="2209800" cy="2217739"/>
          </a:xfrm>
          <a:solidFill>
            <a:schemeClr val="bg2"/>
          </a:solidFill>
        </p:spPr>
        <p:txBody>
          <a:bodyPr lIns="108000" tIns="108000" rIns="108000" bIns="108000" anchor="ctr"/>
          <a:lstStyle>
            <a:lvl1pPr marL="0" indent="0" algn="ctr">
              <a:lnSpc>
                <a:spcPct val="100000"/>
              </a:lnSpc>
              <a:buNone/>
              <a:defRPr sz="1400" b="0" i="0">
                <a:solidFill>
                  <a:schemeClr val="tx1"/>
                </a:solidFill>
                <a:latin typeface="WORK SANS MEDIUM ROMAN" pitchFamily="2" charset="77"/>
              </a:defRPr>
            </a:lvl1pPr>
          </a:lstStyle>
          <a:p>
            <a:pPr lvl="0"/>
            <a:r>
              <a:rPr lang="en-US" dirty="0"/>
              <a:t>Add copy </a:t>
            </a:r>
          </a:p>
        </p:txBody>
      </p:sp>
      <p:sp>
        <p:nvSpPr>
          <p:cNvPr id="30" name="Text Placeholder 27">
            <a:extLst>
              <a:ext uri="{FF2B5EF4-FFF2-40B4-BE49-F238E27FC236}">
                <a16:creationId xmlns:a16="http://schemas.microsoft.com/office/drawing/2014/main" id="{0B1FEC26-1A82-CC47-B763-B80C98AF74BF}"/>
              </a:ext>
            </a:extLst>
          </p:cNvPr>
          <p:cNvSpPr>
            <a:spLocks noGrp="1"/>
          </p:cNvSpPr>
          <p:nvPr>
            <p:ph type="body" sz="quarter" idx="17" hasCustomPrompt="1"/>
          </p:nvPr>
        </p:nvSpPr>
        <p:spPr>
          <a:xfrm>
            <a:off x="4788475" y="1944535"/>
            <a:ext cx="2209800" cy="2227264"/>
          </a:xfrm>
          <a:solidFill>
            <a:schemeClr val="bg2"/>
          </a:solidFill>
        </p:spPr>
        <p:txBody>
          <a:bodyPr lIns="108000" tIns="108000" rIns="108000" bIns="108000" anchor="ctr"/>
          <a:lstStyle>
            <a:lvl1pPr marL="0" indent="0" algn="ctr">
              <a:lnSpc>
                <a:spcPct val="100000"/>
              </a:lnSpc>
              <a:buNone/>
              <a:defRPr sz="1400" b="0" i="0">
                <a:solidFill>
                  <a:schemeClr val="tx1"/>
                </a:solidFill>
                <a:latin typeface="WORK SANS MEDIUM ROMAN" pitchFamily="2" charset="77"/>
              </a:defRPr>
            </a:lvl1pPr>
          </a:lstStyle>
          <a:p>
            <a:pPr lvl="0"/>
            <a:r>
              <a:rPr lang="en-US" dirty="0"/>
              <a:t>Add copy </a:t>
            </a:r>
          </a:p>
        </p:txBody>
      </p:sp>
      <p:sp>
        <p:nvSpPr>
          <p:cNvPr id="32" name="Text Placeholder 27">
            <a:extLst>
              <a:ext uri="{FF2B5EF4-FFF2-40B4-BE49-F238E27FC236}">
                <a16:creationId xmlns:a16="http://schemas.microsoft.com/office/drawing/2014/main" id="{C9E14880-FF66-AC48-8FB6-5F21C32A8D6D}"/>
              </a:ext>
            </a:extLst>
          </p:cNvPr>
          <p:cNvSpPr>
            <a:spLocks noGrp="1"/>
          </p:cNvSpPr>
          <p:nvPr>
            <p:ph type="body" sz="quarter" idx="19" hasCustomPrompt="1"/>
          </p:nvPr>
        </p:nvSpPr>
        <p:spPr>
          <a:xfrm>
            <a:off x="7017329" y="4171799"/>
            <a:ext cx="2247059" cy="2217739"/>
          </a:xfrm>
          <a:solidFill>
            <a:schemeClr val="bg2"/>
          </a:solidFill>
        </p:spPr>
        <p:txBody>
          <a:bodyPr lIns="108000" tIns="108000" rIns="108000" bIns="108000" anchor="ctr"/>
          <a:lstStyle>
            <a:lvl1pPr marL="0" indent="0" algn="ctr">
              <a:lnSpc>
                <a:spcPct val="100000"/>
              </a:lnSpc>
              <a:buNone/>
              <a:defRPr sz="1400" b="0" i="0">
                <a:solidFill>
                  <a:schemeClr val="tx1"/>
                </a:solidFill>
                <a:latin typeface="WORK SANS MEDIUM ROMAN" pitchFamily="2" charset="77"/>
              </a:defRPr>
            </a:lvl1pPr>
          </a:lstStyle>
          <a:p>
            <a:pPr lvl="0"/>
            <a:r>
              <a:rPr lang="en-US" dirty="0"/>
              <a:t>Add copy </a:t>
            </a:r>
          </a:p>
        </p:txBody>
      </p:sp>
      <p:sp>
        <p:nvSpPr>
          <p:cNvPr id="33" name="Text Placeholder 27">
            <a:extLst>
              <a:ext uri="{FF2B5EF4-FFF2-40B4-BE49-F238E27FC236}">
                <a16:creationId xmlns:a16="http://schemas.microsoft.com/office/drawing/2014/main" id="{E2C11379-BAE4-8D4E-8C78-698A4E7DBAFC}"/>
              </a:ext>
            </a:extLst>
          </p:cNvPr>
          <p:cNvSpPr>
            <a:spLocks noGrp="1"/>
          </p:cNvSpPr>
          <p:nvPr>
            <p:ph type="body" sz="quarter" idx="20" hasCustomPrompt="1"/>
          </p:nvPr>
        </p:nvSpPr>
        <p:spPr>
          <a:xfrm>
            <a:off x="9233944" y="1944534"/>
            <a:ext cx="2602455" cy="4445004"/>
          </a:xfrm>
          <a:solidFill>
            <a:schemeClr val="tx2"/>
          </a:solidFill>
        </p:spPr>
        <p:txBody>
          <a:bodyPr lIns="108000" tIns="108000" rIns="108000" bIns="108000" anchor="ctr"/>
          <a:lstStyle>
            <a:lvl1pPr marL="0" indent="0" algn="ctr">
              <a:lnSpc>
                <a:spcPct val="100000"/>
              </a:lnSpc>
              <a:buNone/>
              <a:defRPr sz="1400" b="0" i="0">
                <a:solidFill>
                  <a:schemeClr val="bg1"/>
                </a:solidFill>
                <a:latin typeface="WORK SANS MEDIUM ROMAN" pitchFamily="2" charset="77"/>
              </a:defRPr>
            </a:lvl1pPr>
          </a:lstStyle>
          <a:p>
            <a:pPr lvl="0"/>
            <a:r>
              <a:rPr lang="en-US" dirty="0"/>
              <a:t>Add copy </a:t>
            </a:r>
          </a:p>
        </p:txBody>
      </p:sp>
      <p:sp>
        <p:nvSpPr>
          <p:cNvPr id="17" name="Slide Number Placeholder 5">
            <a:extLst>
              <a:ext uri="{FF2B5EF4-FFF2-40B4-BE49-F238E27FC236}">
                <a16:creationId xmlns:a16="http://schemas.microsoft.com/office/drawing/2014/main" id="{A90DF8BD-7174-F946-8E68-FE11E6900778}"/>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343454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4B7D1A5C-AD71-1741-8E88-AB76314972E0}"/>
              </a:ext>
            </a:extLst>
          </p:cNvPr>
          <p:cNvSpPr>
            <a:spLocks noGrp="1"/>
          </p:cNvSpPr>
          <p:nvPr>
            <p:ph type="body" sz="quarter" idx="16" hasCustomPrompt="1"/>
          </p:nvPr>
        </p:nvSpPr>
        <p:spPr>
          <a:xfrm>
            <a:off x="2987090" y="2636026"/>
            <a:ext cx="7761120" cy="1585948"/>
          </a:xfrm>
        </p:spPr>
        <p:txBody>
          <a:bodyPr lIns="0" tIns="0" rIns="0" bIns="0" anchor="ctr">
            <a:noAutofit/>
          </a:bodyPr>
          <a:lstStyle>
            <a:lvl1pPr marL="0" indent="0">
              <a:lnSpc>
                <a:spcPct val="100000"/>
              </a:lnSpc>
              <a:buNone/>
              <a:defRPr sz="11000" b="1" i="0" spc="100" baseline="0">
                <a:solidFill>
                  <a:schemeClr val="bg2"/>
                </a:solidFill>
                <a:latin typeface="Stonewall Voice Bold Condensed" pitchFamily="2" charset="77"/>
              </a:defRPr>
            </a:lvl1pPr>
          </a:lstStyle>
          <a:p>
            <a:pPr lvl="0"/>
            <a:r>
              <a:rPr lang="en-US" dirty="0"/>
              <a:t>THANK YOU</a:t>
            </a:r>
          </a:p>
        </p:txBody>
      </p:sp>
      <p:pic>
        <p:nvPicPr>
          <p:cNvPr id="9" name="Graphic 8">
            <a:extLst>
              <a:ext uri="{FF2B5EF4-FFF2-40B4-BE49-F238E27FC236}">
                <a16:creationId xmlns:a16="http://schemas.microsoft.com/office/drawing/2014/main" id="{1F812658-3371-DC4A-8691-55FC96EA1D1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Tree>
    <p:extLst>
      <p:ext uri="{BB962C8B-B14F-4D97-AF65-F5344CB8AC3E}">
        <p14:creationId xmlns:p14="http://schemas.microsoft.com/office/powerpoint/2010/main" val="2151324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1524000" y="1122362"/>
            <a:ext cx="9144000" cy="2387601"/>
          </a:xfrm>
          <a:prstGeom prst="rect">
            <a:avLst/>
          </a:prstGeom>
        </p:spPr>
        <p:txBody>
          <a:bodyPr anchor="b"/>
          <a:lstStyle>
            <a:lvl1pPr algn="ctr">
              <a:defRPr sz="6000"/>
            </a:lvl1pPr>
          </a:lstStyle>
          <a:p>
            <a:r>
              <a:t>Click to edit Master title style</a:t>
            </a:r>
          </a:p>
        </p:txBody>
      </p:sp>
      <p:sp>
        <p:nvSpPr>
          <p:cNvPr id="12" name="Shape 12"/>
          <p:cNvSpPr>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stStyle>
          <a:p>
            <a:r>
              <a:t>Click to edit Master subtitle style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0122794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 Colour 2">
    <p:spTree>
      <p:nvGrpSpPr>
        <p:cNvPr id="1" name=""/>
        <p:cNvGrpSpPr/>
        <p:nvPr/>
      </p:nvGrpSpPr>
      <p:grpSpPr>
        <a:xfrm>
          <a:off x="0" y="0"/>
          <a:ext cx="0" cy="0"/>
          <a:chOff x="0" y="0"/>
          <a:chExt cx="0" cy="0"/>
        </a:xfrm>
      </p:grpSpPr>
      <p:sp>
        <p:nvSpPr>
          <p:cNvPr id="15" name="Text Placeholder 11">
            <a:extLst>
              <a:ext uri="{FF2B5EF4-FFF2-40B4-BE49-F238E27FC236}">
                <a16:creationId xmlns:a16="http://schemas.microsoft.com/office/drawing/2014/main" id="{89992ADD-7AB0-D04C-A7D6-C5BF3D161F51}"/>
              </a:ext>
            </a:extLst>
          </p:cNvPr>
          <p:cNvSpPr>
            <a:spLocks noGrp="1"/>
          </p:cNvSpPr>
          <p:nvPr>
            <p:ph type="body" sz="quarter" idx="13" hasCustomPrompt="1"/>
          </p:nvPr>
        </p:nvSpPr>
        <p:spPr>
          <a:xfrm>
            <a:off x="497681" y="2696620"/>
            <a:ext cx="11196638" cy="3252788"/>
          </a:xfrm>
        </p:spPr>
        <p:txBody>
          <a:bodyPr lIns="0" tIns="0" rIns="0" bIns="0">
            <a:noAutofit/>
          </a:bodyPr>
          <a:lstStyle>
            <a:lvl1pPr marL="0" indent="0" algn="ctr">
              <a:lnSpc>
                <a:spcPct val="100000"/>
              </a:lnSpc>
              <a:buNone/>
              <a:defRPr sz="9000" b="0" i="0" spc="100" baseline="0">
                <a:solidFill>
                  <a:schemeClr val="tx2"/>
                </a:solidFill>
                <a:latin typeface="Stonewall Voice Stonewall Proud" pitchFamily="2" charset="77"/>
              </a:defRPr>
            </a:lvl1pPr>
          </a:lstStyle>
          <a:p>
            <a:pPr lvl="0"/>
            <a:r>
              <a:rPr lang="en-US" dirty="0"/>
              <a:t>Divider slide title</a:t>
            </a:r>
          </a:p>
        </p:txBody>
      </p:sp>
      <p:sp>
        <p:nvSpPr>
          <p:cNvPr id="14" name="Slide Number Placeholder 5">
            <a:extLst>
              <a:ext uri="{FF2B5EF4-FFF2-40B4-BE49-F238E27FC236}">
                <a16:creationId xmlns:a16="http://schemas.microsoft.com/office/drawing/2014/main" id="{5573D2A2-75AF-304A-942B-2375B82E7969}"/>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845566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 Colour 1">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9E84C41-1C6F-8847-BCBE-7098298BC10E}"/>
              </a:ext>
            </a:extLst>
          </p:cNvPr>
          <p:cNvSpPr>
            <a:spLocks noGrp="1"/>
          </p:cNvSpPr>
          <p:nvPr>
            <p:ph type="body" sz="quarter" idx="10" hasCustomPrompt="1"/>
          </p:nvPr>
        </p:nvSpPr>
        <p:spPr>
          <a:xfrm>
            <a:off x="930275" y="1910556"/>
            <a:ext cx="10363200" cy="3481304"/>
          </a:xfrm>
        </p:spPr>
        <p:txBody>
          <a:bodyPr lIns="0" tIns="0" rIns="0" bIns="0">
            <a:noAutofit/>
          </a:bodyPr>
          <a:lstStyle>
            <a:lvl1pPr marL="0" indent="0" algn="ctr">
              <a:lnSpc>
                <a:spcPct val="100000"/>
              </a:lnSpc>
              <a:buNone/>
              <a:defRPr sz="9000" b="0" i="0" spc="100" baseline="0">
                <a:solidFill>
                  <a:schemeClr val="bg2"/>
                </a:solidFill>
                <a:latin typeface="Stonewall Voice Stonewall Proud" pitchFamily="2" charset="77"/>
              </a:defRPr>
            </a:lvl1pPr>
          </a:lstStyle>
          <a:p>
            <a:pPr lvl="0"/>
            <a:r>
              <a:rPr lang="en-US" dirty="0"/>
              <a:t>“Quote goes here”</a:t>
            </a:r>
          </a:p>
        </p:txBody>
      </p:sp>
      <p:sp>
        <p:nvSpPr>
          <p:cNvPr id="10" name="Text Placeholder 9">
            <a:extLst>
              <a:ext uri="{FF2B5EF4-FFF2-40B4-BE49-F238E27FC236}">
                <a16:creationId xmlns:a16="http://schemas.microsoft.com/office/drawing/2014/main" id="{68271E12-C005-AE4A-821B-B1D61ED78EF8}"/>
              </a:ext>
            </a:extLst>
          </p:cNvPr>
          <p:cNvSpPr>
            <a:spLocks noGrp="1"/>
          </p:cNvSpPr>
          <p:nvPr>
            <p:ph type="body" sz="quarter" idx="11" hasCustomPrompt="1"/>
          </p:nvPr>
        </p:nvSpPr>
        <p:spPr>
          <a:xfrm>
            <a:off x="3409156" y="5407100"/>
            <a:ext cx="5405438" cy="1011237"/>
          </a:xfrm>
        </p:spPr>
        <p:txBody>
          <a:bodyPr lIns="0" tIns="0" rIns="0" bIns="0">
            <a:noAutofit/>
          </a:bodyPr>
          <a:lstStyle>
            <a:lvl1pPr marL="0" indent="0" algn="ctr">
              <a:lnSpc>
                <a:spcPct val="100000"/>
              </a:lnSpc>
              <a:buNone/>
              <a:defRPr sz="5000" b="0" i="0" spc="100" baseline="0">
                <a:solidFill>
                  <a:schemeClr val="bg1"/>
                </a:solidFill>
                <a:latin typeface="Stonewall Voice Stonewall Proud" pitchFamily="2" charset="77"/>
              </a:defRPr>
            </a:lvl1pPr>
          </a:lstStyle>
          <a:p>
            <a:pPr lvl="0"/>
            <a:r>
              <a:rPr lang="en-US" dirty="0"/>
              <a:t>Credit</a:t>
            </a:r>
          </a:p>
        </p:txBody>
      </p:sp>
      <p:sp>
        <p:nvSpPr>
          <p:cNvPr id="12" name="Slide Number Placeholder 5">
            <a:extLst>
              <a:ext uri="{FF2B5EF4-FFF2-40B4-BE49-F238E27FC236}">
                <a16:creationId xmlns:a16="http://schemas.microsoft.com/office/drawing/2014/main" id="{B9D9F16A-D6A5-4F45-B12B-FA25868AAA37}"/>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1080968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 Colour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9E84C41-1C6F-8847-BCBE-7098298BC10E}"/>
              </a:ext>
            </a:extLst>
          </p:cNvPr>
          <p:cNvSpPr>
            <a:spLocks noGrp="1"/>
          </p:cNvSpPr>
          <p:nvPr>
            <p:ph type="body" sz="quarter" idx="10" hasCustomPrompt="1"/>
          </p:nvPr>
        </p:nvSpPr>
        <p:spPr>
          <a:xfrm>
            <a:off x="930275" y="1910556"/>
            <a:ext cx="10363200" cy="3481304"/>
          </a:xfrm>
        </p:spPr>
        <p:txBody>
          <a:bodyPr lIns="0" tIns="0" rIns="0" bIns="0">
            <a:noAutofit/>
          </a:bodyPr>
          <a:lstStyle>
            <a:lvl1pPr marL="0" indent="0" algn="ctr">
              <a:lnSpc>
                <a:spcPct val="100000"/>
              </a:lnSpc>
              <a:buNone/>
              <a:defRPr sz="10000" b="0" i="0" spc="100" baseline="0">
                <a:solidFill>
                  <a:schemeClr val="tx2"/>
                </a:solidFill>
                <a:latin typeface="Stonewall Voice Stonewall Proud" pitchFamily="2" charset="77"/>
              </a:defRPr>
            </a:lvl1pPr>
          </a:lstStyle>
          <a:p>
            <a:pPr lvl="0"/>
            <a:r>
              <a:rPr lang="en-US" dirty="0"/>
              <a:t>“Quote goes here”</a:t>
            </a:r>
          </a:p>
        </p:txBody>
      </p:sp>
      <p:sp>
        <p:nvSpPr>
          <p:cNvPr id="5" name="Text Placeholder 9">
            <a:extLst>
              <a:ext uri="{FF2B5EF4-FFF2-40B4-BE49-F238E27FC236}">
                <a16:creationId xmlns:a16="http://schemas.microsoft.com/office/drawing/2014/main" id="{BB5D9440-2B0C-C743-A8C6-A028094CBCFE}"/>
              </a:ext>
            </a:extLst>
          </p:cNvPr>
          <p:cNvSpPr>
            <a:spLocks noGrp="1"/>
          </p:cNvSpPr>
          <p:nvPr>
            <p:ph type="body" sz="quarter" idx="11" hasCustomPrompt="1"/>
          </p:nvPr>
        </p:nvSpPr>
        <p:spPr>
          <a:xfrm>
            <a:off x="3409156" y="5407100"/>
            <a:ext cx="5405438" cy="1011237"/>
          </a:xfrm>
        </p:spPr>
        <p:txBody>
          <a:bodyPr lIns="0" tIns="0" rIns="0" bIns="0">
            <a:noAutofit/>
          </a:bodyPr>
          <a:lstStyle>
            <a:lvl1pPr marL="0" indent="0" algn="ctr">
              <a:lnSpc>
                <a:spcPct val="100000"/>
              </a:lnSpc>
              <a:buNone/>
              <a:defRPr sz="5000" b="0" i="0" spc="100" baseline="0">
                <a:solidFill>
                  <a:schemeClr val="tx1"/>
                </a:solidFill>
                <a:latin typeface="Stonewall Voice Stonewall Proud" pitchFamily="2" charset="77"/>
              </a:defRPr>
            </a:lvl1pPr>
          </a:lstStyle>
          <a:p>
            <a:pPr lvl="0"/>
            <a:r>
              <a:rPr lang="en-US" dirty="0"/>
              <a:t>Credit</a:t>
            </a:r>
          </a:p>
        </p:txBody>
      </p:sp>
      <p:sp>
        <p:nvSpPr>
          <p:cNvPr id="12" name="Slide Number Placeholder 5">
            <a:extLst>
              <a:ext uri="{FF2B5EF4-FFF2-40B4-BE49-F238E27FC236}">
                <a16:creationId xmlns:a16="http://schemas.microsoft.com/office/drawing/2014/main" id="{B9D9F16A-D6A5-4F45-B12B-FA25868AAA37}"/>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483922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ng Quote and Half Page Imag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16F845E-5A04-7649-B828-E96D31C09B93}"/>
              </a:ext>
            </a:extLst>
          </p:cNvPr>
          <p:cNvSpPr/>
          <p:nvPr userDrawn="1"/>
        </p:nvSpPr>
        <p:spPr>
          <a:xfrm>
            <a:off x="0" y="0"/>
            <a:ext cx="5974976"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4">
            <a:extLst>
              <a:ext uri="{FF2B5EF4-FFF2-40B4-BE49-F238E27FC236}">
                <a16:creationId xmlns:a16="http://schemas.microsoft.com/office/drawing/2014/main" id="{10157F5C-11CE-D142-9ACC-58F5F10750D8}"/>
              </a:ext>
            </a:extLst>
          </p:cNvPr>
          <p:cNvSpPr>
            <a:spLocks noGrp="1"/>
          </p:cNvSpPr>
          <p:nvPr>
            <p:ph type="pic" sz="quarter" idx="14"/>
          </p:nvPr>
        </p:nvSpPr>
        <p:spPr>
          <a:xfrm>
            <a:off x="5974976" y="0"/>
            <a:ext cx="6217024" cy="6858000"/>
          </a:xfrm>
          <a:noFill/>
        </p:spPr>
        <p:txBody>
          <a:bodyPr anchor="ctr"/>
          <a:lstStyle>
            <a:lvl1pPr algn="ctr">
              <a:buNone/>
              <a:defRPr sz="1600" b="0" i="0">
                <a:solidFill>
                  <a:schemeClr val="tx1"/>
                </a:solidFill>
                <a:latin typeface="WORK SANS MEDIUM ROMAN" pitchFamily="2" charset="77"/>
              </a:defRPr>
            </a:lvl1pPr>
          </a:lstStyle>
          <a:p>
            <a:r>
              <a:rPr lang="en-US"/>
              <a:t>Click icon to add picture</a:t>
            </a:r>
            <a:endParaRPr lang="en-US" dirty="0"/>
          </a:p>
        </p:txBody>
      </p:sp>
      <p:sp>
        <p:nvSpPr>
          <p:cNvPr id="8" name="Text Placeholder 16">
            <a:extLst>
              <a:ext uri="{FF2B5EF4-FFF2-40B4-BE49-F238E27FC236}">
                <a16:creationId xmlns:a16="http://schemas.microsoft.com/office/drawing/2014/main" id="{00B59E5E-607D-A747-9956-D84BA593D1A6}"/>
              </a:ext>
            </a:extLst>
          </p:cNvPr>
          <p:cNvSpPr>
            <a:spLocks noGrp="1"/>
          </p:cNvSpPr>
          <p:nvPr>
            <p:ph type="body" sz="quarter" idx="11" hasCustomPrompt="1"/>
          </p:nvPr>
        </p:nvSpPr>
        <p:spPr>
          <a:xfrm>
            <a:off x="633039" y="487188"/>
            <a:ext cx="4717893" cy="5254716"/>
          </a:xfrm>
        </p:spPr>
        <p:txBody>
          <a:bodyPr lIns="0" tIns="0" rIns="0" bIns="0" anchor="t">
            <a:noAutofit/>
          </a:bodyPr>
          <a:lstStyle>
            <a:lvl1pPr marL="0" indent="0">
              <a:lnSpc>
                <a:spcPct val="100000"/>
              </a:lnSpc>
              <a:buNone/>
              <a:defRPr sz="4500" b="0" i="0" spc="100" baseline="0">
                <a:solidFill>
                  <a:schemeClr val="bg2"/>
                </a:solidFill>
                <a:latin typeface="Stonewall Voice Stonewall Proud" pitchFamily="2" charset="77"/>
              </a:defRPr>
            </a:lvl1pPr>
          </a:lstStyle>
          <a:p>
            <a:pPr lvl="0"/>
            <a:r>
              <a:rPr lang="en-US" dirty="0"/>
              <a:t>“Long quote”</a:t>
            </a:r>
          </a:p>
        </p:txBody>
      </p:sp>
      <p:sp>
        <p:nvSpPr>
          <p:cNvPr id="14" name="Slide Number Placeholder 5">
            <a:extLst>
              <a:ext uri="{FF2B5EF4-FFF2-40B4-BE49-F238E27FC236}">
                <a16:creationId xmlns:a16="http://schemas.microsoft.com/office/drawing/2014/main" id="{1B184D2A-8E5F-9643-8EB0-EFB57F8EED76}"/>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1"/>
                </a:solidFill>
                <a:latin typeface="Stonewall Voice Stonewall Proud" pitchFamily="2" charset="77"/>
              </a:rPr>
              <a:pPr/>
              <a:t>‹#›</a:t>
            </a:fld>
            <a:endParaRPr lang="en-US" sz="1600" b="0" i="0" dirty="0">
              <a:solidFill>
                <a:schemeClr val="bg1"/>
              </a:solidFill>
              <a:latin typeface="Stonewall Voice Stonewall Proud" pitchFamily="2" charset="77"/>
            </a:endParaRPr>
          </a:p>
        </p:txBody>
      </p:sp>
    </p:spTree>
    <p:extLst>
      <p:ext uri="{BB962C8B-B14F-4D97-AF65-F5344CB8AC3E}">
        <p14:creationId xmlns:p14="http://schemas.microsoft.com/office/powerpoint/2010/main" val="988102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Long Quote and Half Page Imag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16F845E-5A04-7649-B828-E96D31C09B93}"/>
              </a:ext>
            </a:extLst>
          </p:cNvPr>
          <p:cNvSpPr/>
          <p:nvPr userDrawn="1"/>
        </p:nvSpPr>
        <p:spPr>
          <a:xfrm>
            <a:off x="0" y="0"/>
            <a:ext cx="5974976"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4">
            <a:extLst>
              <a:ext uri="{FF2B5EF4-FFF2-40B4-BE49-F238E27FC236}">
                <a16:creationId xmlns:a16="http://schemas.microsoft.com/office/drawing/2014/main" id="{10157F5C-11CE-D142-9ACC-58F5F10750D8}"/>
              </a:ext>
            </a:extLst>
          </p:cNvPr>
          <p:cNvSpPr>
            <a:spLocks noGrp="1"/>
          </p:cNvSpPr>
          <p:nvPr>
            <p:ph type="pic" sz="quarter" idx="14"/>
          </p:nvPr>
        </p:nvSpPr>
        <p:spPr>
          <a:xfrm>
            <a:off x="5974976" y="0"/>
            <a:ext cx="6217024" cy="6858000"/>
          </a:xfrm>
          <a:noFill/>
        </p:spPr>
        <p:txBody>
          <a:bodyPr anchor="ctr"/>
          <a:lstStyle>
            <a:lvl1pPr algn="ctr">
              <a:buNone/>
              <a:defRPr sz="1600" b="0" i="0">
                <a:solidFill>
                  <a:schemeClr val="tx1"/>
                </a:solidFill>
                <a:latin typeface="WORK SANS MEDIUM ROMAN" pitchFamily="2" charset="77"/>
              </a:defRPr>
            </a:lvl1pPr>
          </a:lstStyle>
          <a:p>
            <a:r>
              <a:rPr lang="en-US"/>
              <a:t>Click icon to add picture</a:t>
            </a:r>
            <a:endParaRPr lang="en-US" dirty="0"/>
          </a:p>
        </p:txBody>
      </p:sp>
      <p:sp>
        <p:nvSpPr>
          <p:cNvPr id="8" name="Text Placeholder 16">
            <a:extLst>
              <a:ext uri="{FF2B5EF4-FFF2-40B4-BE49-F238E27FC236}">
                <a16:creationId xmlns:a16="http://schemas.microsoft.com/office/drawing/2014/main" id="{00B59E5E-607D-A747-9956-D84BA593D1A6}"/>
              </a:ext>
            </a:extLst>
          </p:cNvPr>
          <p:cNvSpPr>
            <a:spLocks noGrp="1"/>
          </p:cNvSpPr>
          <p:nvPr>
            <p:ph type="body" sz="quarter" idx="11" hasCustomPrompt="1"/>
          </p:nvPr>
        </p:nvSpPr>
        <p:spPr>
          <a:xfrm>
            <a:off x="633039" y="487188"/>
            <a:ext cx="4717893" cy="5254716"/>
          </a:xfrm>
        </p:spPr>
        <p:txBody>
          <a:bodyPr lIns="0" tIns="0" rIns="0" bIns="0" anchor="t">
            <a:noAutofit/>
          </a:bodyPr>
          <a:lstStyle>
            <a:lvl1pPr marL="0" indent="0">
              <a:lnSpc>
                <a:spcPct val="100000"/>
              </a:lnSpc>
              <a:buNone/>
              <a:defRPr sz="4500" b="0" i="0" spc="100" baseline="0">
                <a:solidFill>
                  <a:schemeClr val="tx2"/>
                </a:solidFill>
                <a:latin typeface="Stonewall Voice Stonewall Proud" pitchFamily="2" charset="77"/>
              </a:defRPr>
            </a:lvl1pPr>
          </a:lstStyle>
          <a:p>
            <a:pPr lvl="0"/>
            <a:r>
              <a:rPr lang="en-US" dirty="0"/>
              <a:t>“Long quote”</a:t>
            </a:r>
          </a:p>
        </p:txBody>
      </p:sp>
      <p:sp>
        <p:nvSpPr>
          <p:cNvPr id="14" name="Slide Number Placeholder 5">
            <a:extLst>
              <a:ext uri="{FF2B5EF4-FFF2-40B4-BE49-F238E27FC236}">
                <a16:creationId xmlns:a16="http://schemas.microsoft.com/office/drawing/2014/main" id="{1B184D2A-8E5F-9643-8EB0-EFB57F8EED76}"/>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1"/>
                </a:solidFill>
                <a:latin typeface="Stonewall Voice Stonewall Proud" pitchFamily="2" charset="77"/>
              </a:rPr>
              <a:pPr/>
              <a:t>‹#›</a:t>
            </a:fld>
            <a:endParaRPr lang="en-US" sz="1600" b="0" i="0" dirty="0">
              <a:solidFill>
                <a:schemeClr val="bg1"/>
              </a:solidFill>
              <a:latin typeface="Stonewall Voice Stonewall Proud" pitchFamily="2" charset="77"/>
            </a:endParaRPr>
          </a:p>
        </p:txBody>
      </p:sp>
    </p:spTree>
    <p:extLst>
      <p:ext uri="{BB962C8B-B14F-4D97-AF65-F5344CB8AC3E}">
        <p14:creationId xmlns:p14="http://schemas.microsoft.com/office/powerpoint/2010/main" val="78418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bleed image + Stonewall logo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B8BD380-2C7D-BE41-A5CC-0E9402BA7C6C}"/>
              </a:ext>
            </a:extLst>
          </p:cNvPr>
          <p:cNvSpPr>
            <a:spLocks noGrp="1"/>
          </p:cNvSpPr>
          <p:nvPr>
            <p:ph type="pic" sz="quarter" idx="14"/>
          </p:nvPr>
        </p:nvSpPr>
        <p:spPr>
          <a:xfrm>
            <a:off x="0" y="0"/>
            <a:ext cx="12192000" cy="6858000"/>
          </a:xfrm>
        </p:spPr>
        <p:txBody>
          <a:bodyPr anchor="ctr"/>
          <a:lstStyle>
            <a:lvl1pPr algn="ctr">
              <a:buNone/>
              <a:defRPr sz="1600" b="0" i="0">
                <a:solidFill>
                  <a:schemeClr val="tx1"/>
                </a:solidFill>
                <a:latin typeface="WORK SANS MEDIUM ROMAN" pitchFamily="2" charset="77"/>
              </a:defRPr>
            </a:lvl1pPr>
          </a:lstStyle>
          <a:p>
            <a:r>
              <a:rPr lang="en-US"/>
              <a:t>Click icon to add picture</a:t>
            </a:r>
            <a:endParaRPr lang="en-US" dirty="0"/>
          </a:p>
        </p:txBody>
      </p:sp>
      <p:pic>
        <p:nvPicPr>
          <p:cNvPr id="5" name="Graphic 4">
            <a:extLst>
              <a:ext uri="{FF2B5EF4-FFF2-40B4-BE49-F238E27FC236}">
                <a16:creationId xmlns:a16="http://schemas.microsoft.com/office/drawing/2014/main" id="{3B59964D-3648-CD47-AF58-12D62ADAC6E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
        <p:nvSpPr>
          <p:cNvPr id="14" name="Slide Number Placeholder 5">
            <a:extLst>
              <a:ext uri="{FF2B5EF4-FFF2-40B4-BE49-F238E27FC236}">
                <a16:creationId xmlns:a16="http://schemas.microsoft.com/office/drawing/2014/main" id="{5573D2A2-75AF-304A-942B-2375B82E7969}"/>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035137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ltimedia Slide - Gre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201172-158C-1145-B878-F84F01E6E8CB}"/>
              </a:ext>
            </a:extLst>
          </p:cNvPr>
          <p:cNvSpPr>
            <a:spLocks noGrp="1"/>
          </p:cNvSpPr>
          <p:nvPr>
            <p:ph sz="quarter" idx="10" hasCustomPrompt="1"/>
          </p:nvPr>
        </p:nvSpPr>
        <p:spPr>
          <a:xfrm>
            <a:off x="2168769" y="481134"/>
            <a:ext cx="9214339" cy="4537075"/>
          </a:xfrm>
        </p:spPr>
        <p:txBody>
          <a:bodyPr anchor="ctr"/>
          <a:lstStyle>
            <a:lvl1pPr algn="ctr">
              <a:buNone/>
              <a:defRPr sz="1600" b="0" i="0">
                <a:solidFill>
                  <a:schemeClr val="tx1"/>
                </a:solidFill>
                <a:latin typeface="WORK SANS MEDIUM ROMAN" pitchFamily="2" charset="77"/>
              </a:defRPr>
            </a:lvl1pPr>
          </a:lstStyle>
          <a:p>
            <a:pPr lvl="0"/>
            <a:r>
              <a:rPr lang="en-US" dirty="0"/>
              <a:t>Click icons to add multimedia</a:t>
            </a:r>
          </a:p>
        </p:txBody>
      </p:sp>
      <p:sp>
        <p:nvSpPr>
          <p:cNvPr id="7" name="Text Placeholder 18">
            <a:extLst>
              <a:ext uri="{FF2B5EF4-FFF2-40B4-BE49-F238E27FC236}">
                <a16:creationId xmlns:a16="http://schemas.microsoft.com/office/drawing/2014/main" id="{C723E75F-47F9-7543-A856-15D9B337DBDF}"/>
              </a:ext>
            </a:extLst>
          </p:cNvPr>
          <p:cNvSpPr>
            <a:spLocks noGrp="1"/>
          </p:cNvSpPr>
          <p:nvPr>
            <p:ph type="body" sz="quarter" idx="12" hasCustomPrompt="1"/>
          </p:nvPr>
        </p:nvSpPr>
        <p:spPr>
          <a:xfrm>
            <a:off x="2168769" y="5115223"/>
            <a:ext cx="9214339" cy="329956"/>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Content Caption – Title</a:t>
            </a:r>
          </a:p>
        </p:txBody>
      </p:sp>
      <p:sp>
        <p:nvSpPr>
          <p:cNvPr id="8" name="Text Placeholder 20">
            <a:extLst>
              <a:ext uri="{FF2B5EF4-FFF2-40B4-BE49-F238E27FC236}">
                <a16:creationId xmlns:a16="http://schemas.microsoft.com/office/drawing/2014/main" id="{2F982D26-6894-9942-9BE7-0B270B6A4679}"/>
              </a:ext>
            </a:extLst>
          </p:cNvPr>
          <p:cNvSpPr>
            <a:spLocks noGrp="1"/>
          </p:cNvSpPr>
          <p:nvPr>
            <p:ph type="body" sz="quarter" idx="13" hasCustomPrompt="1"/>
          </p:nvPr>
        </p:nvSpPr>
        <p:spPr>
          <a:xfrm>
            <a:off x="2168769" y="5546779"/>
            <a:ext cx="9214339" cy="823249"/>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Content Caption - Description</a:t>
            </a:r>
            <a:endParaRPr lang="en-US" dirty="0"/>
          </a:p>
        </p:txBody>
      </p:sp>
      <p:pic>
        <p:nvPicPr>
          <p:cNvPr id="10" name="Graphic 9">
            <a:extLst>
              <a:ext uri="{FF2B5EF4-FFF2-40B4-BE49-F238E27FC236}">
                <a16:creationId xmlns:a16="http://schemas.microsoft.com/office/drawing/2014/main" id="{55EA6E95-A0D0-414E-A33C-5D3EE5A5906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
        <p:nvSpPr>
          <p:cNvPr id="15" name="Slide Number Placeholder 5">
            <a:extLst>
              <a:ext uri="{FF2B5EF4-FFF2-40B4-BE49-F238E27FC236}">
                <a16:creationId xmlns:a16="http://schemas.microsoft.com/office/drawing/2014/main" id="{137A6728-2A7B-2F46-8ED5-27B26E8C5B93}"/>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653849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10000"/>
            <a:lumOff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F5E6B2-4F46-FF48-9FC2-648504F2FEE8}" type="datetime1">
              <a:rPr lang="en-GB" smtClean="0"/>
              <a:t>12/10/2022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FF6716-8E17-ED4A-B963-6D315C0345D6}" type="slidenum">
              <a:rPr lang="en-US" smtClean="0"/>
              <a:t>‹#›</a:t>
            </a:fld>
            <a:endParaRPr lang="en-US"/>
          </a:p>
        </p:txBody>
      </p:sp>
    </p:spTree>
    <p:extLst>
      <p:ext uri="{BB962C8B-B14F-4D97-AF65-F5344CB8AC3E}">
        <p14:creationId xmlns:p14="http://schemas.microsoft.com/office/powerpoint/2010/main" val="3117944204"/>
      </p:ext>
    </p:extLst>
  </p:cSld>
  <p:clrMap bg1="lt1" tx1="dk1" bg2="lt2" tx2="dk2" accent1="accent1" accent2="accent2" accent3="accent3" accent4="accent4" accent5="accent5" accent6="accent6" hlink="hlink" folHlink="folHlink"/>
  <p:sldLayoutIdLst>
    <p:sldLayoutId id="2147483697" r:id="rId1"/>
    <p:sldLayoutId id="2147483709" r:id="rId2"/>
    <p:sldLayoutId id="2147483698" r:id="rId3"/>
    <p:sldLayoutId id="2147483699" r:id="rId4"/>
    <p:sldLayoutId id="2147483712" r:id="rId5"/>
    <p:sldLayoutId id="2147483715" r:id="rId6"/>
    <p:sldLayoutId id="2147483722" r:id="rId7"/>
    <p:sldLayoutId id="2147483708" r:id="rId8"/>
    <p:sldLayoutId id="2147483700" r:id="rId9"/>
    <p:sldLayoutId id="2147483717" r:id="rId10"/>
    <p:sldLayoutId id="2147483718" r:id="rId11"/>
    <p:sldLayoutId id="2147483719" r:id="rId12"/>
    <p:sldLayoutId id="2147483720" r:id="rId13"/>
    <p:sldLayoutId id="2147483721" r:id="rId14"/>
    <p:sldLayoutId id="2147483701" r:id="rId15"/>
    <p:sldLayoutId id="2147483703" r:id="rId16"/>
    <p:sldLayoutId id="2147483702" r:id="rId17"/>
    <p:sldLayoutId id="2147483710" r:id="rId18"/>
    <p:sldLayoutId id="2147483714" r:id="rId19"/>
    <p:sldLayoutId id="2147483704" r:id="rId20"/>
    <p:sldLayoutId id="2147483716" r:id="rId21"/>
    <p:sldLayoutId id="2147483711" r:id="rId22"/>
    <p:sldLayoutId id="2147483723"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488"/>
        </a:solidFill>
        <a:effectLst/>
      </p:bgPr>
    </p:bg>
    <p:spTree>
      <p:nvGrpSpPr>
        <p:cNvPr id="1" name=""/>
        <p:cNvGrpSpPr/>
        <p:nvPr/>
      </p:nvGrpSpPr>
      <p:grpSpPr>
        <a:xfrm>
          <a:off x="0" y="0"/>
          <a:ext cx="0" cy="0"/>
          <a:chOff x="0" y="0"/>
          <a:chExt cx="0" cy="0"/>
        </a:xfrm>
      </p:grpSpPr>
      <p:sp>
        <p:nvSpPr>
          <p:cNvPr id="123" name="Shape 123"/>
          <p:cNvSpPr/>
          <p:nvPr/>
        </p:nvSpPr>
        <p:spPr>
          <a:xfrm>
            <a:off x="385321" y="110945"/>
            <a:ext cx="11421358" cy="646330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r>
              <a:rPr lang="en-GB" sz="3600" b="1" dirty="0">
                <a:solidFill>
                  <a:schemeClr val="bg1"/>
                </a:solidFill>
                <a:latin typeface="Arial" panose="020B0604020202020204" pitchFamily="34" charset="0"/>
                <a:cs typeface="Arial" panose="020B0604020202020204" pitchFamily="34" charset="0"/>
              </a:rPr>
              <a:t>PowerPoint template to accompany the Who Am I? lesson pack for:</a:t>
            </a:r>
          </a:p>
          <a:p>
            <a:endParaRPr lang="en-GB" sz="20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Key </a:t>
            </a:r>
            <a:r>
              <a:rPr lang="en-US" sz="1600">
                <a:solidFill>
                  <a:schemeClr val="bg1"/>
                </a:solidFill>
                <a:latin typeface="Arial" panose="020B0604020202020204" pitchFamily="34" charset="0"/>
                <a:cs typeface="Arial" panose="020B0604020202020204" pitchFamily="34" charset="0"/>
              </a:rPr>
              <a:t>Stage 4 </a:t>
            </a:r>
            <a:r>
              <a:rPr lang="en-US" sz="1600" dirty="0">
                <a:solidFill>
                  <a:schemeClr val="bg1"/>
                </a:solidFill>
                <a:latin typeface="Arial" panose="020B0604020202020204" pitchFamily="34" charset="0"/>
                <a:cs typeface="Arial" panose="020B0604020202020204" pitchFamily="34" charset="0"/>
              </a:rPr>
              <a:t>students</a:t>
            </a:r>
          </a:p>
          <a:p>
            <a:endParaRPr lang="en-US" sz="20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We know that good teaching is tailored to meet the needs of the children or young people in each individual class. </a:t>
            </a:r>
            <a:r>
              <a:rPr lang="en-US" sz="1400" dirty="0">
                <a:solidFill>
                  <a:schemeClr val="bg1"/>
                </a:solidFill>
                <a:latin typeface="Arial" panose="020B0604020202020204" pitchFamily="34" charset="0"/>
                <a:cs typeface="Arial" panose="020B0604020202020204" pitchFamily="34" charset="0"/>
              </a:rPr>
              <a:t>That’s why we’ve created this editable PowerPoint template – feel free to adapt it to suit your teaching context or to add your school or college slide template to the background.</a:t>
            </a:r>
          </a:p>
          <a:p>
            <a:endParaRPr lang="en-US" sz="2000" dirty="0">
              <a:solidFill>
                <a:schemeClr val="bg1"/>
              </a:solidFill>
              <a:latin typeface="Arial" panose="020B0604020202020204" pitchFamily="34" charset="0"/>
              <a:cs typeface="Arial" panose="020B0604020202020204" pitchFamily="34" charset="0"/>
            </a:endParaRPr>
          </a:p>
          <a:p>
            <a:r>
              <a:rPr lang="en-US" sz="1400" b="1" dirty="0">
                <a:solidFill>
                  <a:schemeClr val="bg1"/>
                </a:solidFill>
                <a:latin typeface="Arial" panose="020B0604020202020204" pitchFamily="34" charset="0"/>
                <a:cs typeface="Arial" panose="020B0604020202020204" pitchFamily="34" charset="0"/>
              </a:rPr>
              <a:t>Who are Stonewall?</a:t>
            </a:r>
          </a:p>
          <a:p>
            <a:r>
              <a:rPr lang="en-GB" sz="1400" dirty="0">
                <a:solidFill>
                  <a:schemeClr val="bg1"/>
                </a:solidFill>
                <a:latin typeface="Arial" panose="020B0604020202020204" pitchFamily="34" charset="0"/>
                <a:cs typeface="Arial" panose="020B0604020202020204" pitchFamily="34" charset="0"/>
              </a:rPr>
              <a:t>This resource is produced by Stonewall, a UK-based charity that stands for the freedom, equity and potential of all lesbian, gay, bi, trans, queer, questioning and ace (LGBTQ+) people. At Stonewall, we imagine a world where LGBTQ+ people everywhere can live our lives to the full. Founded in London in 1989, we now work in each nation of the UK and have established partnerships across the globe. Over the last three decades, we have created transformative change in the lives of LGBTQ+ people in the UK, helping win equal rights around marriage, having children and inclusive education.</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Our campaigns drive positive change for our communities, and our sustained change and empowerment programmes ensure that LGBTQ+ people can thrive throughout our lives. We make sure that the world hears and learns from our communities, and our work is grounded in evidence and expertise.</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Stonewall is proud to provide information, support and guidance on LGBTQ+ inclusion; working towards a world where we’re all free to be. This does not constitute legal advice, and is not intended to be a substitute for legal counsel on any subject matter. To find out more about our work, visit us at www.stonewall.org.uk.   </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Registered Charity No 1101255 (England and Wales) and SC039681 (Scotland)</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608757-C0FC-C043-82B7-2CB9086854ED}"/>
              </a:ext>
            </a:extLst>
          </p:cNvPr>
          <p:cNvSpPr>
            <a:spLocks noGrp="1"/>
          </p:cNvSpPr>
          <p:nvPr>
            <p:ph type="body" sz="quarter" idx="13"/>
          </p:nvPr>
        </p:nvSpPr>
        <p:spPr>
          <a:xfrm>
            <a:off x="497681" y="1397907"/>
            <a:ext cx="11196638" cy="3252788"/>
          </a:xfrm>
        </p:spPr>
        <p:txBody>
          <a:bodyPr/>
          <a:lstStyle/>
          <a:p>
            <a:r>
              <a:rPr lang="en-GB" sz="9600" dirty="0">
                <a:solidFill>
                  <a:schemeClr val="tx1"/>
                </a:solidFill>
              </a:rPr>
              <a:t>School &amp; College Role Models</a:t>
            </a:r>
          </a:p>
          <a:p>
            <a:r>
              <a:rPr lang="en-GB" dirty="0">
                <a:solidFill>
                  <a:schemeClr val="tx2"/>
                </a:solidFill>
              </a:rPr>
              <a:t>My Faith</a:t>
            </a:r>
            <a:endParaRPr lang="en-US" dirty="0">
              <a:solidFill>
                <a:schemeClr val="tx2"/>
              </a:solidFill>
            </a:endParaRPr>
          </a:p>
        </p:txBody>
      </p:sp>
      <p:sp>
        <p:nvSpPr>
          <p:cNvPr id="4" name="Title 3">
            <a:extLst>
              <a:ext uri="{FF2B5EF4-FFF2-40B4-BE49-F238E27FC236}">
                <a16:creationId xmlns:a16="http://schemas.microsoft.com/office/drawing/2014/main" id="{965BDCB9-1318-42A7-A1BA-66216F2342DA}"/>
              </a:ext>
            </a:extLst>
          </p:cNvPr>
          <p:cNvSpPr>
            <a:spLocks noGrp="1"/>
          </p:cNvSpPr>
          <p:nvPr>
            <p:ph type="title" idx="4294967295"/>
          </p:nvPr>
        </p:nvSpPr>
        <p:spPr>
          <a:xfrm>
            <a:off x="0" y="-1325563"/>
            <a:ext cx="10515600" cy="1325563"/>
          </a:xfrm>
        </p:spPr>
        <p:txBody>
          <a:bodyPr vert="horz" lIns="91440" tIns="45720" rIns="91440" bIns="45720" rtlCol="0" anchor="b">
            <a:normAutofit/>
          </a:bodyPr>
          <a:lstStyle/>
          <a:p>
            <a:r>
              <a:rPr lang="en-GB" dirty="0"/>
              <a:t>Title page</a:t>
            </a:r>
            <a:endParaRPr lang="en-US" dirty="0"/>
          </a:p>
        </p:txBody>
      </p:sp>
    </p:spTree>
    <p:extLst>
      <p:ext uri="{BB962C8B-B14F-4D97-AF65-F5344CB8AC3E}">
        <p14:creationId xmlns:p14="http://schemas.microsoft.com/office/powerpoint/2010/main" val="477686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2FD655-428C-4B3F-8A35-5AC2D0828E23}"/>
              </a:ext>
            </a:extLst>
          </p:cNvPr>
          <p:cNvSpPr>
            <a:spLocks noGrp="1"/>
          </p:cNvSpPr>
          <p:nvPr>
            <p:ph type="body" sz="quarter" idx="10"/>
          </p:nvPr>
        </p:nvSpPr>
        <p:spPr>
          <a:xfrm>
            <a:off x="385763" y="352425"/>
            <a:ext cx="11249646" cy="553999"/>
          </a:xfrm>
        </p:spPr>
        <p:txBody>
          <a:bodyPr/>
          <a:lstStyle/>
          <a:p>
            <a:pPr algn="ctr">
              <a:lnSpc>
                <a:spcPct val="150000"/>
              </a:lnSpc>
            </a:pPr>
            <a:r>
              <a:rPr lang="en-GB" sz="5400" dirty="0">
                <a:solidFill>
                  <a:schemeClr val="tx1"/>
                </a:solidFill>
                <a:latin typeface="Work Sans" pitchFamily="2" charset="0"/>
              </a:rPr>
              <a:t>To reflect on the role religion can play in LGBTQ+ people's lives</a:t>
            </a:r>
            <a:endParaRPr lang="en-GB" dirty="0">
              <a:solidFill>
                <a:schemeClr val="tx1"/>
              </a:solidFill>
              <a:latin typeface="Work Sans" pitchFamily="2" charset="0"/>
            </a:endParaRPr>
          </a:p>
        </p:txBody>
      </p:sp>
      <p:sp>
        <p:nvSpPr>
          <p:cNvPr id="2" name="Title 1">
            <a:extLst>
              <a:ext uri="{FF2B5EF4-FFF2-40B4-BE49-F238E27FC236}">
                <a16:creationId xmlns:a16="http://schemas.microsoft.com/office/drawing/2014/main" id="{A634A30B-4132-47C6-BE48-D247933D240F}"/>
              </a:ext>
            </a:extLst>
          </p:cNvPr>
          <p:cNvSpPr>
            <a:spLocks noGrp="1"/>
          </p:cNvSpPr>
          <p:nvPr>
            <p:ph type="title" idx="4294967295"/>
          </p:nvPr>
        </p:nvSpPr>
        <p:spPr>
          <a:xfrm>
            <a:off x="0" y="-1325563"/>
            <a:ext cx="10515600" cy="1325563"/>
          </a:xfrm>
        </p:spPr>
        <p:txBody>
          <a:bodyPr vert="horz" lIns="91440" tIns="45720" rIns="91440" bIns="45720" rtlCol="0" anchor="b">
            <a:normAutofit/>
          </a:bodyPr>
          <a:lstStyle/>
          <a:p>
            <a:r>
              <a:rPr lang="en-GB" dirty="0"/>
              <a:t>Learning objective</a:t>
            </a:r>
            <a:endParaRPr lang="en-US" dirty="0"/>
          </a:p>
        </p:txBody>
      </p:sp>
    </p:spTree>
    <p:extLst>
      <p:ext uri="{BB962C8B-B14F-4D97-AF65-F5344CB8AC3E}">
        <p14:creationId xmlns:p14="http://schemas.microsoft.com/office/powerpoint/2010/main" val="2469511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275C637-713B-9244-853E-A4BE2A408563}"/>
              </a:ext>
            </a:extLst>
          </p:cNvPr>
          <p:cNvSpPr>
            <a:spLocks noGrp="1"/>
          </p:cNvSpPr>
          <p:nvPr>
            <p:ph type="title" idx="4294967295"/>
          </p:nvPr>
        </p:nvSpPr>
        <p:spPr>
          <a:xfrm>
            <a:off x="0" y="138113"/>
            <a:ext cx="5516563" cy="52546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4800" b="0" i="0" u="none" strike="noStrike" kern="1200" cap="none" spc="100" normalizeH="0" baseline="0" noProof="0" dirty="0">
                <a:ln>
                  <a:noFill/>
                </a:ln>
                <a:solidFill>
                  <a:schemeClr val="tx2"/>
                </a:solidFill>
                <a:effectLst/>
                <a:uLnTx/>
                <a:uFillTx/>
                <a:latin typeface="Work Sans" pitchFamily="2" charset="0"/>
                <a:ea typeface="+mn-ea"/>
                <a:cs typeface="+mn-cs"/>
              </a:rPr>
              <a:t>Class agreement</a:t>
            </a:r>
          </a:p>
        </p:txBody>
      </p:sp>
      <p:sp>
        <p:nvSpPr>
          <p:cNvPr id="7" name="TextBox 6">
            <a:extLst>
              <a:ext uri="{FF2B5EF4-FFF2-40B4-BE49-F238E27FC236}">
                <a16:creationId xmlns:a16="http://schemas.microsoft.com/office/drawing/2014/main" id="{6B3FC00D-2171-4997-977C-2700E6A5D304}"/>
              </a:ext>
            </a:extLst>
          </p:cNvPr>
          <p:cNvSpPr txBox="1"/>
          <p:nvPr/>
        </p:nvSpPr>
        <p:spPr>
          <a:xfrm>
            <a:off x="384859" y="988104"/>
            <a:ext cx="5415866" cy="3348032"/>
          </a:xfrm>
          <a:prstGeom prst="rect">
            <a:avLst/>
          </a:prstGeom>
          <a:noFill/>
        </p:spPr>
        <p:txBody>
          <a:bodyPr wrap="square">
            <a:sp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400" b="0" i="0" u="none" strike="noStrike" kern="1200" cap="none" spc="100" normalizeH="0" baseline="0" noProof="0" dirty="0">
              <a:ln>
                <a:noFill/>
              </a:ln>
              <a:solidFill>
                <a:schemeClr val="bg2"/>
              </a:solidFill>
              <a:effectLst/>
              <a:uLnTx/>
              <a:uFillTx/>
              <a:latin typeface="Work Sans" pitchFamily="2" charset="0"/>
              <a:ea typeface="+mn-ea"/>
              <a:cs typeface="+mn-cs"/>
            </a:endParaRPr>
          </a:p>
          <a:p>
            <a:pPr marL="457200" marR="0" lvl="0" indent="-4572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2600" b="0" i="0" u="none" strike="noStrike" kern="1200" cap="none" spc="100" normalizeH="0" baseline="0" noProof="0" dirty="0">
                <a:ln>
                  <a:noFill/>
                </a:ln>
                <a:effectLst/>
                <a:uLnTx/>
                <a:uFillTx/>
                <a:latin typeface="Work Sans" pitchFamily="2" charset="0"/>
              </a:rPr>
              <a:t>How are we going to work together in class?</a:t>
            </a:r>
          </a:p>
          <a:p>
            <a:pPr marL="457200" marR="0" lvl="0" indent="-4572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2600" b="0" i="0" u="none" strike="noStrike" kern="1200" cap="none" spc="100" normalizeH="0" baseline="0" noProof="0" dirty="0">
                <a:ln>
                  <a:noFill/>
                </a:ln>
                <a:effectLst/>
                <a:uLnTx/>
                <a:uFillTx/>
                <a:latin typeface="Work Sans" pitchFamily="2" charset="0"/>
              </a:rPr>
              <a:t>How can we make sure everyone feels safe, welcome and included?</a:t>
            </a:r>
            <a:endParaRPr lang="en-US" sz="2600" dirty="0"/>
          </a:p>
        </p:txBody>
      </p:sp>
      <p:pic>
        <p:nvPicPr>
          <p:cNvPr id="6" name="Picture 5" descr="A class of students sat in rows watching a teacher write on the board">
            <a:extLst>
              <a:ext uri="{FF2B5EF4-FFF2-40B4-BE49-F238E27FC236}">
                <a16:creationId xmlns:a16="http://schemas.microsoft.com/office/drawing/2014/main" id="{8D11CFB4-7F7F-447E-BFF5-5735C29BCF1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84112" y="0"/>
            <a:ext cx="6207888" cy="6852023"/>
          </a:xfrm>
          <a:prstGeom prst="rect">
            <a:avLst/>
          </a:prstGeom>
        </p:spPr>
      </p:pic>
    </p:spTree>
    <p:extLst>
      <p:ext uri="{BB962C8B-B14F-4D97-AF65-F5344CB8AC3E}">
        <p14:creationId xmlns:p14="http://schemas.microsoft.com/office/powerpoint/2010/main" val="2039159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AA2802-B836-034D-BE41-035C5743BB5B}"/>
              </a:ext>
            </a:extLst>
          </p:cNvPr>
          <p:cNvSpPr>
            <a:spLocks noGrp="1"/>
          </p:cNvSpPr>
          <p:nvPr>
            <p:ph type="title" idx="4294967295"/>
          </p:nvPr>
        </p:nvSpPr>
        <p:spPr>
          <a:xfrm>
            <a:off x="633411" y="200025"/>
            <a:ext cx="4932363" cy="52546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4800" b="0" i="0" u="none" strike="noStrike" kern="1200" cap="none" spc="100" normalizeH="0" baseline="0" noProof="0" dirty="0">
                <a:ln>
                  <a:noFill/>
                </a:ln>
                <a:solidFill>
                  <a:schemeClr val="tx2"/>
                </a:solidFill>
                <a:effectLst/>
                <a:uLnTx/>
                <a:uFillTx/>
                <a:latin typeface="Work Sans" pitchFamily="2" charset="0"/>
                <a:ea typeface="+mn-ea"/>
                <a:cs typeface="+mn-cs"/>
              </a:rPr>
              <a:t>What does it make you think?</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4500" b="0" i="0" u="sng" strike="noStrike" kern="1200" cap="none" spc="100" normalizeH="0" baseline="0" noProof="0" dirty="0">
              <a:ln>
                <a:noFill/>
              </a:ln>
              <a:solidFill>
                <a:schemeClr val="tx2"/>
              </a:solidFill>
              <a:effectLst/>
              <a:uLnTx/>
              <a:uFillTx/>
              <a:latin typeface="Stonewall Voice Stonewall Proud" pitchFamily="2" charset="77"/>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4500" b="0" i="0" u="none" strike="noStrike" kern="1200" cap="none" spc="100" normalizeH="0" baseline="0" noProof="0" dirty="0">
              <a:ln>
                <a:noFill/>
              </a:ln>
              <a:solidFill>
                <a:schemeClr val="tx2"/>
              </a:solidFill>
              <a:effectLst/>
              <a:uLnTx/>
              <a:uFillTx/>
              <a:latin typeface="Stonewall Voice Stonewall Proud" pitchFamily="2" charset="77"/>
              <a:ea typeface="+mn-ea"/>
              <a:cs typeface="+mn-cs"/>
            </a:endParaRPr>
          </a:p>
        </p:txBody>
      </p:sp>
      <p:sp>
        <p:nvSpPr>
          <p:cNvPr id="7" name="Text Placeholder 3">
            <a:extLst>
              <a:ext uri="{FF2B5EF4-FFF2-40B4-BE49-F238E27FC236}">
                <a16:creationId xmlns:a16="http://schemas.microsoft.com/office/drawing/2014/main" id="{54483E1F-0418-4B4F-8ACA-EE67147BC284}"/>
              </a:ext>
            </a:extLst>
          </p:cNvPr>
          <p:cNvSpPr txBox="1">
            <a:spLocks/>
          </p:cNvSpPr>
          <p:nvPr/>
        </p:nvSpPr>
        <p:spPr>
          <a:xfrm>
            <a:off x="341219" y="2131858"/>
            <a:ext cx="5516749" cy="85643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bg1"/>
                </a:solidFill>
                <a:latin typeface="WORK SANS BOLD ROM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en-GB" sz="7200" dirty="0">
                <a:solidFill>
                  <a:schemeClr val="tx1"/>
                </a:solidFill>
                <a:latin typeface="Work Sans" pitchFamily="2" charset="0"/>
              </a:rPr>
              <a:t>Religion</a:t>
            </a:r>
          </a:p>
          <a:p>
            <a:pPr algn="ctr">
              <a:lnSpc>
                <a:spcPct val="150000"/>
              </a:lnSpc>
            </a:pPr>
            <a:r>
              <a:rPr lang="en-GB" sz="7200" dirty="0">
                <a:solidFill>
                  <a:schemeClr val="tx1"/>
                </a:solidFill>
                <a:latin typeface="Work Sans" pitchFamily="2" charset="0"/>
              </a:rPr>
              <a:t>LGBTQ+</a:t>
            </a:r>
          </a:p>
        </p:txBody>
      </p:sp>
      <p:pic>
        <p:nvPicPr>
          <p:cNvPr id="8" name="Picture 7" descr="A rainbow flag showing the shadow of two long haired people putting their hands together to make a heart.">
            <a:extLst>
              <a:ext uri="{FF2B5EF4-FFF2-40B4-BE49-F238E27FC236}">
                <a16:creationId xmlns:a16="http://schemas.microsoft.com/office/drawing/2014/main" id="{7B94CCEA-8E15-4637-BA93-85383477091E}"/>
              </a:ext>
            </a:extLst>
          </p:cNvPr>
          <p:cNvPicPr>
            <a:picLocks noChangeAspect="1"/>
          </p:cNvPicPr>
          <p:nvPr/>
        </p:nvPicPr>
        <p:blipFill rotWithShape="1">
          <a:blip r:embed="rId3"/>
          <a:srcRect l="16174" r="23379"/>
          <a:stretch/>
        </p:blipFill>
        <p:spPr>
          <a:xfrm>
            <a:off x="5982788" y="0"/>
            <a:ext cx="6209211" cy="6858000"/>
          </a:xfrm>
          <a:prstGeom prst="rect">
            <a:avLst/>
          </a:prstGeom>
        </p:spPr>
      </p:pic>
    </p:spTree>
    <p:extLst>
      <p:ext uri="{BB962C8B-B14F-4D97-AF65-F5344CB8AC3E}">
        <p14:creationId xmlns:p14="http://schemas.microsoft.com/office/powerpoint/2010/main" val="2271891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275C637-713B-9244-853E-A4BE2A408563}"/>
              </a:ext>
            </a:extLst>
          </p:cNvPr>
          <p:cNvSpPr>
            <a:spLocks noGrp="1"/>
          </p:cNvSpPr>
          <p:nvPr>
            <p:ph type="title" idx="4294967295"/>
          </p:nvPr>
        </p:nvSpPr>
        <p:spPr>
          <a:xfrm>
            <a:off x="0" y="138113"/>
            <a:ext cx="5516563" cy="52546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4800" b="0" i="0" u="none" strike="noStrike" kern="1200" cap="none" spc="100" normalizeH="0" baseline="0" noProof="0" dirty="0">
                <a:ln>
                  <a:noFill/>
                </a:ln>
                <a:solidFill>
                  <a:schemeClr val="tx2"/>
                </a:solidFill>
                <a:effectLst/>
                <a:uLnTx/>
                <a:uFillTx/>
                <a:latin typeface="Work Sans" pitchFamily="2" charset="0"/>
                <a:ea typeface="+mn-ea"/>
                <a:cs typeface="+mn-cs"/>
              </a:rPr>
              <a:t>School Role Model Video</a:t>
            </a:r>
            <a:endParaRPr kumimoji="0" lang="en-GB" sz="2600" b="0" i="0" u="none" strike="noStrike" kern="1200" cap="none" spc="100" normalizeH="0" baseline="0" noProof="0" dirty="0">
              <a:ln>
                <a:noFill/>
              </a:ln>
              <a:solidFill>
                <a:schemeClr val="tx2"/>
              </a:solidFill>
              <a:effectLst/>
              <a:uLnTx/>
              <a:uFillTx/>
              <a:latin typeface="Work Sans" pitchFamily="2" charset="0"/>
              <a:ea typeface="+mn-ea"/>
              <a:cs typeface="+mn-cs"/>
            </a:endParaRPr>
          </a:p>
        </p:txBody>
      </p:sp>
      <p:sp>
        <p:nvSpPr>
          <p:cNvPr id="6" name="TextBox 5">
            <a:extLst>
              <a:ext uri="{FF2B5EF4-FFF2-40B4-BE49-F238E27FC236}">
                <a16:creationId xmlns:a16="http://schemas.microsoft.com/office/drawing/2014/main" id="{44452C46-7207-4939-872B-803FC8DFC4AF}"/>
              </a:ext>
            </a:extLst>
          </p:cNvPr>
          <p:cNvSpPr txBox="1"/>
          <p:nvPr/>
        </p:nvSpPr>
        <p:spPr>
          <a:xfrm>
            <a:off x="472245" y="1465262"/>
            <a:ext cx="5415866" cy="4072462"/>
          </a:xfrm>
          <a:prstGeom prst="rect">
            <a:avLst/>
          </a:prstGeom>
          <a:noFill/>
        </p:spPr>
        <p:txBody>
          <a:bodyPr wrap="square">
            <a:sp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400" b="0" i="0" u="none" strike="noStrike" kern="1200" cap="none" spc="100" normalizeH="0" baseline="0" noProof="0" dirty="0">
              <a:ln>
                <a:noFill/>
              </a:ln>
              <a:solidFill>
                <a:schemeClr val="bg2"/>
              </a:solidFill>
              <a:effectLst/>
              <a:uLnTx/>
              <a:uFillTx/>
              <a:latin typeface="Work Sans" pitchFamily="2" charset="0"/>
              <a:ea typeface="+mn-ea"/>
              <a:cs typeface="+mn-cs"/>
            </a:endParaRPr>
          </a:p>
          <a:p>
            <a:pPr marL="457200" lvl="0" indent="-457200" defTabSz="914400">
              <a:lnSpc>
                <a:spcPct val="150000"/>
              </a:lnSpc>
              <a:spcBef>
                <a:spcPts val="1000"/>
              </a:spcBef>
              <a:buFont typeface="Arial" panose="020B0604020202020204" pitchFamily="34" charset="0"/>
              <a:buChar char="•"/>
              <a:defRPr/>
            </a:pPr>
            <a:r>
              <a:rPr lang="en-GB" sz="2600" spc="100" dirty="0">
                <a:latin typeface="Work Sans" pitchFamily="2" charset="0"/>
              </a:rPr>
              <a:t>Why is their faith important to them?</a:t>
            </a:r>
          </a:p>
          <a:p>
            <a:pPr marL="457200" indent="-457200" defTabSz="914400">
              <a:lnSpc>
                <a:spcPct val="150000"/>
              </a:lnSpc>
              <a:spcBef>
                <a:spcPts val="1000"/>
              </a:spcBef>
              <a:buFont typeface="Arial" panose="020B0604020202020204" pitchFamily="34" charset="0"/>
              <a:buChar char="•"/>
              <a:defRPr/>
            </a:pPr>
            <a:r>
              <a:rPr lang="en-GB" sz="2600" spc="100" dirty="0">
                <a:latin typeface="Work Sans" pitchFamily="2" charset="0"/>
              </a:rPr>
              <a:t>What relationship do they have with their faith?</a:t>
            </a:r>
          </a:p>
          <a:p>
            <a:pPr marL="457200" lvl="0" indent="-457200" defTabSz="914400">
              <a:lnSpc>
                <a:spcPct val="150000"/>
              </a:lnSpc>
              <a:spcBef>
                <a:spcPts val="1000"/>
              </a:spcBef>
              <a:buFont typeface="Arial" panose="020B0604020202020204" pitchFamily="34" charset="0"/>
              <a:buChar char="•"/>
              <a:defRPr/>
            </a:pPr>
            <a:r>
              <a:rPr lang="en-GB" sz="2600" spc="100" dirty="0">
                <a:latin typeface="Work Sans" pitchFamily="2" charset="0"/>
              </a:rPr>
              <a:t>Has their relationship with their faith changed?</a:t>
            </a:r>
          </a:p>
        </p:txBody>
      </p:sp>
      <p:pic>
        <p:nvPicPr>
          <p:cNvPr id="3" name="Picture 2" descr="Photo of Miki, who has short hair and is wearing a yellow and blue shirt.">
            <a:extLst>
              <a:ext uri="{FF2B5EF4-FFF2-40B4-BE49-F238E27FC236}">
                <a16:creationId xmlns:a16="http://schemas.microsoft.com/office/drawing/2014/main" id="{3F004BA4-C04E-4A68-9772-C803849140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6621" y="497711"/>
            <a:ext cx="4076423" cy="2660874"/>
          </a:xfrm>
          <a:prstGeom prst="rect">
            <a:avLst/>
          </a:prstGeom>
          <a:ln w="88900">
            <a:solidFill>
              <a:srgbClr val="A41B66"/>
            </a:solidFill>
          </a:ln>
        </p:spPr>
      </p:pic>
      <p:pic>
        <p:nvPicPr>
          <p:cNvPr id="8" name="Picture 7" descr="Photo of Khakan, who is wearing a dark jumper and has short greying hair.">
            <a:extLst>
              <a:ext uri="{FF2B5EF4-FFF2-40B4-BE49-F238E27FC236}">
                <a16:creationId xmlns:a16="http://schemas.microsoft.com/office/drawing/2014/main" id="{54707A9A-BED0-47D7-877C-1763DB3AF6C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749286" y="3656296"/>
            <a:ext cx="4041220" cy="2660874"/>
          </a:xfrm>
          <a:prstGeom prst="rect">
            <a:avLst/>
          </a:prstGeom>
          <a:ln w="88900">
            <a:solidFill>
              <a:srgbClr val="A41B66"/>
            </a:solidFill>
          </a:ln>
        </p:spPr>
      </p:pic>
    </p:spTree>
    <p:extLst>
      <p:ext uri="{BB962C8B-B14F-4D97-AF65-F5344CB8AC3E}">
        <p14:creationId xmlns:p14="http://schemas.microsoft.com/office/powerpoint/2010/main" val="551504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2393E2-91A6-46B8-8D57-FA408F9731C7}"/>
              </a:ext>
            </a:extLst>
          </p:cNvPr>
          <p:cNvSpPr>
            <a:spLocks noGrp="1"/>
          </p:cNvSpPr>
          <p:nvPr>
            <p:ph type="body" sz="quarter" idx="10"/>
          </p:nvPr>
        </p:nvSpPr>
        <p:spPr/>
        <p:txBody>
          <a:bodyPr/>
          <a:lstStyle/>
          <a:p>
            <a:endParaRPr lang="en-US"/>
          </a:p>
        </p:txBody>
      </p:sp>
      <p:sp>
        <p:nvSpPr>
          <p:cNvPr id="6" name="Text Placeholder 5">
            <a:extLst>
              <a:ext uri="{FF2B5EF4-FFF2-40B4-BE49-F238E27FC236}">
                <a16:creationId xmlns:a16="http://schemas.microsoft.com/office/drawing/2014/main" id="{A6B049D1-F46C-4FF0-BC41-E40EAA1A4896}"/>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FCAA2802-B836-034D-BE41-035C5743BB5B}"/>
              </a:ext>
            </a:extLst>
          </p:cNvPr>
          <p:cNvSpPr>
            <a:spLocks noGrp="1"/>
          </p:cNvSpPr>
          <p:nvPr>
            <p:ph type="title" idx="4294967295"/>
          </p:nvPr>
        </p:nvSpPr>
        <p:spPr>
          <a:xfrm>
            <a:off x="0" y="200025"/>
            <a:ext cx="4932363" cy="52546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4800" b="0" i="0" u="none" strike="noStrike" kern="1200" cap="none" spc="100" normalizeH="0" baseline="0" noProof="0" dirty="0">
                <a:ln>
                  <a:noFill/>
                </a:ln>
                <a:solidFill>
                  <a:schemeClr val="tx2"/>
                </a:solidFill>
                <a:effectLst/>
                <a:uLnTx/>
                <a:uFillTx/>
                <a:latin typeface="Work Sans" pitchFamily="2" charset="0"/>
                <a:ea typeface="+mn-ea"/>
                <a:cs typeface="+mn-cs"/>
              </a:rPr>
              <a:t>What do you think now?</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4500" b="0" i="0" u="sng" strike="noStrike" kern="1200" cap="none" spc="100" normalizeH="0" baseline="0" noProof="0" dirty="0">
              <a:ln>
                <a:noFill/>
              </a:ln>
              <a:solidFill>
                <a:schemeClr val="tx2"/>
              </a:solidFill>
              <a:effectLst/>
              <a:uLnTx/>
              <a:uFillTx/>
              <a:latin typeface="Stonewall Voice Stonewall Proud" pitchFamily="2" charset="77"/>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4500" b="0" i="0" u="none" strike="noStrike" kern="1200" cap="none" spc="100" normalizeH="0" baseline="0" noProof="0" dirty="0">
              <a:ln>
                <a:noFill/>
              </a:ln>
              <a:solidFill>
                <a:schemeClr val="tx2"/>
              </a:solidFill>
              <a:effectLst/>
              <a:uLnTx/>
              <a:uFillTx/>
              <a:latin typeface="Stonewall Voice Stonewall Proud" pitchFamily="2" charset="77"/>
              <a:ea typeface="+mn-ea"/>
              <a:cs typeface="+mn-cs"/>
            </a:endParaRPr>
          </a:p>
        </p:txBody>
      </p:sp>
      <p:sp>
        <p:nvSpPr>
          <p:cNvPr id="7" name="Text Placeholder 3">
            <a:extLst>
              <a:ext uri="{FF2B5EF4-FFF2-40B4-BE49-F238E27FC236}">
                <a16:creationId xmlns:a16="http://schemas.microsoft.com/office/drawing/2014/main" id="{54483E1F-0418-4B4F-8ACA-EE67147BC284}"/>
              </a:ext>
            </a:extLst>
          </p:cNvPr>
          <p:cNvSpPr txBox="1">
            <a:spLocks/>
          </p:cNvSpPr>
          <p:nvPr/>
        </p:nvSpPr>
        <p:spPr>
          <a:xfrm>
            <a:off x="246619" y="1703640"/>
            <a:ext cx="5516749" cy="85643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bg1"/>
                </a:solidFill>
                <a:latin typeface="WORK SANS BOLD ROM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en-GB" sz="2800" dirty="0">
                <a:solidFill>
                  <a:schemeClr val="tx1"/>
                </a:solidFill>
                <a:latin typeface="Work Sans" pitchFamily="2" charset="0"/>
              </a:rPr>
              <a:t>Religion and LGBTQ+</a:t>
            </a:r>
          </a:p>
        </p:txBody>
      </p:sp>
      <p:sp>
        <p:nvSpPr>
          <p:cNvPr id="5" name="Text Placeholder 3">
            <a:extLst>
              <a:ext uri="{FF2B5EF4-FFF2-40B4-BE49-F238E27FC236}">
                <a16:creationId xmlns:a16="http://schemas.microsoft.com/office/drawing/2014/main" id="{B75B3570-51FD-43BE-916B-CB9E2D35A18B}"/>
              </a:ext>
            </a:extLst>
          </p:cNvPr>
          <p:cNvSpPr txBox="1">
            <a:spLocks/>
          </p:cNvSpPr>
          <p:nvPr/>
        </p:nvSpPr>
        <p:spPr>
          <a:xfrm>
            <a:off x="341219" y="2539493"/>
            <a:ext cx="5516749" cy="85643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bg1"/>
                </a:solidFill>
                <a:latin typeface="WORK SANS BOLD ROM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en-GB" sz="2800" dirty="0">
                <a:solidFill>
                  <a:schemeClr val="tx1"/>
                </a:solidFill>
                <a:latin typeface="Work Sans" pitchFamily="2" charset="0"/>
              </a:rPr>
              <a:t>As a group, agree on:</a:t>
            </a:r>
          </a:p>
          <a:p>
            <a:pPr marL="457200" indent="-457200">
              <a:lnSpc>
                <a:spcPct val="150000"/>
              </a:lnSpc>
              <a:buFont typeface="Arial" panose="020B0604020202020204" pitchFamily="34" charset="0"/>
              <a:buChar char="•"/>
            </a:pPr>
            <a:r>
              <a:rPr lang="en-GB" sz="2800" dirty="0">
                <a:solidFill>
                  <a:schemeClr val="tx1"/>
                </a:solidFill>
                <a:latin typeface="Work Sans" pitchFamily="2" charset="0"/>
              </a:rPr>
              <a:t>Words to cross out</a:t>
            </a:r>
          </a:p>
          <a:p>
            <a:pPr marL="457200" indent="-457200">
              <a:lnSpc>
                <a:spcPct val="150000"/>
              </a:lnSpc>
              <a:buFont typeface="Arial" panose="020B0604020202020204" pitchFamily="34" charset="0"/>
              <a:buChar char="•"/>
            </a:pPr>
            <a:r>
              <a:rPr lang="en-GB" sz="2800" dirty="0">
                <a:solidFill>
                  <a:schemeClr val="tx1"/>
                </a:solidFill>
                <a:latin typeface="Work Sans" pitchFamily="2" charset="0"/>
              </a:rPr>
              <a:t>Words to underline</a:t>
            </a:r>
          </a:p>
          <a:p>
            <a:pPr marL="457200" indent="-457200">
              <a:lnSpc>
                <a:spcPct val="150000"/>
              </a:lnSpc>
              <a:buFont typeface="Arial" panose="020B0604020202020204" pitchFamily="34" charset="0"/>
              <a:buChar char="•"/>
            </a:pPr>
            <a:r>
              <a:rPr lang="en-GB" sz="2800" dirty="0">
                <a:solidFill>
                  <a:schemeClr val="tx1"/>
                </a:solidFill>
                <a:latin typeface="Work Sans" pitchFamily="2" charset="0"/>
              </a:rPr>
              <a:t>Words to add</a:t>
            </a:r>
          </a:p>
        </p:txBody>
      </p:sp>
      <p:pic>
        <p:nvPicPr>
          <p:cNvPr id="4" name="Picture 3" descr="Lots of colourful umbrellas that look like they're floating in the sky">
            <a:extLst>
              <a:ext uri="{FF2B5EF4-FFF2-40B4-BE49-F238E27FC236}">
                <a16:creationId xmlns:a16="http://schemas.microsoft.com/office/drawing/2014/main" id="{9F0B2811-A0FF-448B-AE64-4788F3185C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52568" y="0"/>
            <a:ext cx="6239432" cy="6858000"/>
          </a:xfrm>
          <a:prstGeom prst="rect">
            <a:avLst/>
          </a:prstGeom>
        </p:spPr>
      </p:pic>
    </p:spTree>
    <p:extLst>
      <p:ext uri="{BB962C8B-B14F-4D97-AF65-F5344CB8AC3E}">
        <p14:creationId xmlns:p14="http://schemas.microsoft.com/office/powerpoint/2010/main" val="3928696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2FD655-428C-4B3F-8A35-5AC2D0828E23}"/>
              </a:ext>
            </a:extLst>
          </p:cNvPr>
          <p:cNvSpPr>
            <a:spLocks noGrp="1"/>
          </p:cNvSpPr>
          <p:nvPr>
            <p:ph type="body" sz="quarter" idx="10"/>
          </p:nvPr>
        </p:nvSpPr>
        <p:spPr>
          <a:xfrm>
            <a:off x="385763" y="352425"/>
            <a:ext cx="11183385" cy="553999"/>
          </a:xfrm>
        </p:spPr>
        <p:txBody>
          <a:bodyPr/>
          <a:lstStyle/>
          <a:p>
            <a:pPr algn="ctr">
              <a:lnSpc>
                <a:spcPct val="150000"/>
              </a:lnSpc>
            </a:pPr>
            <a:r>
              <a:rPr lang="en-GB" sz="4000" dirty="0">
                <a:solidFill>
                  <a:schemeClr val="tx2"/>
                </a:solidFill>
                <a:latin typeface="Work Sans" pitchFamily="2" charset="0"/>
              </a:rPr>
              <a:t>To reflect on the role religion can play in LGBTQ+ people's lives</a:t>
            </a:r>
          </a:p>
        </p:txBody>
      </p:sp>
      <p:sp>
        <p:nvSpPr>
          <p:cNvPr id="2" name="Title 1">
            <a:extLst>
              <a:ext uri="{FF2B5EF4-FFF2-40B4-BE49-F238E27FC236}">
                <a16:creationId xmlns:a16="http://schemas.microsoft.com/office/drawing/2014/main" id="{A634A30B-4132-47C6-BE48-D247933D240F}"/>
              </a:ext>
            </a:extLst>
          </p:cNvPr>
          <p:cNvSpPr>
            <a:spLocks noGrp="1"/>
          </p:cNvSpPr>
          <p:nvPr>
            <p:ph type="title" idx="4294967295"/>
          </p:nvPr>
        </p:nvSpPr>
        <p:spPr>
          <a:xfrm>
            <a:off x="0" y="-1325563"/>
            <a:ext cx="10515600" cy="1325563"/>
          </a:xfrm>
        </p:spPr>
        <p:txBody>
          <a:bodyPr vert="horz" lIns="91440" tIns="45720" rIns="91440" bIns="45720" rtlCol="0" anchor="b">
            <a:normAutofit/>
          </a:bodyPr>
          <a:lstStyle/>
          <a:p>
            <a:r>
              <a:rPr lang="en-GB" dirty="0"/>
              <a:t>Recap</a:t>
            </a:r>
            <a:endParaRPr lang="en-US" dirty="0"/>
          </a:p>
        </p:txBody>
      </p:sp>
      <p:sp>
        <p:nvSpPr>
          <p:cNvPr id="6" name="Text Placeholder 2">
            <a:extLst>
              <a:ext uri="{FF2B5EF4-FFF2-40B4-BE49-F238E27FC236}">
                <a16:creationId xmlns:a16="http://schemas.microsoft.com/office/drawing/2014/main" id="{35A01AF9-F821-4F4E-8AD5-8EBB7C63D9A9}"/>
              </a:ext>
            </a:extLst>
          </p:cNvPr>
          <p:cNvSpPr txBox="1">
            <a:spLocks/>
          </p:cNvSpPr>
          <p:nvPr/>
        </p:nvSpPr>
        <p:spPr>
          <a:xfrm>
            <a:off x="785439" y="3031958"/>
            <a:ext cx="10940262" cy="2862346"/>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4500" b="0" i="0" kern="1200" spc="100" baseline="0">
                <a:solidFill>
                  <a:schemeClr val="tx2"/>
                </a:solidFill>
                <a:latin typeface="Stonewall Voice Stonewall Prou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en-GB" sz="5400" dirty="0">
                <a:solidFill>
                  <a:schemeClr val="tx1"/>
                </a:solidFill>
                <a:latin typeface="Work Sans" pitchFamily="2" charset="0"/>
              </a:rPr>
              <a:t>Did the lesson </a:t>
            </a:r>
            <a:r>
              <a:rPr lang="en-GB" sz="5400" u="sng" dirty="0">
                <a:solidFill>
                  <a:schemeClr val="tx1"/>
                </a:solidFill>
                <a:latin typeface="Work Sans" pitchFamily="2" charset="0"/>
              </a:rPr>
              <a:t>challenge</a:t>
            </a:r>
            <a:r>
              <a:rPr lang="en-GB" sz="5400" dirty="0">
                <a:solidFill>
                  <a:schemeClr val="tx1"/>
                </a:solidFill>
                <a:latin typeface="Work Sans" pitchFamily="2" charset="0"/>
              </a:rPr>
              <a:t> or </a:t>
            </a:r>
            <a:r>
              <a:rPr lang="en-GB" sz="5400" u="sng" dirty="0">
                <a:solidFill>
                  <a:schemeClr val="tx1"/>
                </a:solidFill>
                <a:latin typeface="Work Sans" pitchFamily="2" charset="0"/>
              </a:rPr>
              <a:t>reinforce</a:t>
            </a:r>
            <a:r>
              <a:rPr lang="en-GB" sz="5400" dirty="0">
                <a:solidFill>
                  <a:schemeClr val="tx1"/>
                </a:solidFill>
                <a:latin typeface="Work Sans" pitchFamily="2" charset="0"/>
              </a:rPr>
              <a:t> your beliefs?</a:t>
            </a:r>
          </a:p>
        </p:txBody>
      </p:sp>
    </p:spTree>
    <p:extLst>
      <p:ext uri="{BB962C8B-B14F-4D97-AF65-F5344CB8AC3E}">
        <p14:creationId xmlns:p14="http://schemas.microsoft.com/office/powerpoint/2010/main" val="1580530347"/>
      </p:ext>
    </p:extLst>
  </p:cSld>
  <p:clrMapOvr>
    <a:masterClrMapping/>
  </p:clrMapOvr>
</p:sld>
</file>

<file path=ppt/theme/theme1.xml><?xml version="1.0" encoding="utf-8"?>
<a:theme xmlns:a="http://schemas.openxmlformats.org/drawingml/2006/main" name="Office Theme">
  <a:themeElements>
    <a:clrScheme name="Stonewall Youth">
      <a:dk1>
        <a:srgbClr val="131F2A"/>
      </a:dk1>
      <a:lt1>
        <a:srgbClr val="FEFFFF"/>
      </a:lt1>
      <a:dk2>
        <a:srgbClr val="A41B66"/>
      </a:dk2>
      <a:lt2>
        <a:srgbClr val="FDC24C"/>
      </a:lt2>
      <a:accent1>
        <a:srgbClr val="F1F1F1"/>
      </a:accent1>
      <a:accent2>
        <a:srgbClr val="FDC24C"/>
      </a:accent2>
      <a:accent3>
        <a:srgbClr val="A41B66"/>
      </a:accent3>
      <a:accent4>
        <a:srgbClr val="FDC24C"/>
      </a:accent4>
      <a:accent5>
        <a:srgbClr val="131F2A"/>
      </a:accent5>
      <a:accent6>
        <a:srgbClr val="FEFFFF"/>
      </a:accent6>
      <a:hlink>
        <a:srgbClr val="A41B66"/>
      </a:hlink>
      <a:folHlink>
        <a:srgbClr val="FDC24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ONEWALL_Youth Theme Template" id="{5310D705-0E71-4C4C-90EA-EA6BAF9E469D}" vid="{30309801-78C5-6B46-979F-8738F48F6E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STONEWALL_Youth Theme Template</Template>
  <TotalTime>0</TotalTime>
  <Words>975</Words>
  <Application>Microsoft Office PowerPoint</Application>
  <PresentationFormat>Widescreen</PresentationFormat>
  <Paragraphs>72</Paragraphs>
  <Slides>8</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Stonewall Voice Bold Condensed</vt:lpstr>
      <vt:lpstr>Stonewall Voice Stonewall Proud</vt:lpstr>
      <vt:lpstr>WORK SANS BOLD ROMAN</vt:lpstr>
      <vt:lpstr>Calibri</vt:lpstr>
      <vt:lpstr>Symbol</vt:lpstr>
      <vt:lpstr>WORK SANS MEDIUM ROMAN</vt:lpstr>
      <vt:lpstr>Arial</vt:lpstr>
      <vt:lpstr>Work Sans</vt:lpstr>
      <vt:lpstr>Calibri Light</vt:lpstr>
      <vt:lpstr>Office Theme</vt:lpstr>
      <vt:lpstr>PowerPoint Presentation</vt:lpstr>
      <vt:lpstr>Title page</vt:lpstr>
      <vt:lpstr>Learning objective</vt:lpstr>
      <vt:lpstr>Class agreement</vt:lpstr>
      <vt:lpstr>What does it make you think?  </vt:lpstr>
      <vt:lpstr>School Role Model Video</vt:lpstr>
      <vt:lpstr>What do you think now?  </vt:lpstr>
      <vt:lpstr>Recap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2021-09-14T08:49:05Z</dcterms:created>
  <dcterms:modified xsi:type="dcterms:W3CDTF">2022-10-12T10:21:31Z</dcterms:modified>
</cp:coreProperties>
</file>