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autoCompressPictures="0">
  <p:sldMasterIdLst>
    <p:sldMasterId id="2147483648" r:id="rId1"/>
  </p:sldMasterIdLst>
  <p:notesMasterIdLst>
    <p:notesMasterId r:id="rId21"/>
  </p:notesMasterIdLst>
  <p:handoutMasterIdLst>
    <p:handoutMasterId r:id="rId22"/>
  </p:handoutMasterIdLst>
  <p:sldIdLst>
    <p:sldId id="256" r:id="rId2"/>
    <p:sldId id="283" r:id="rId3"/>
    <p:sldId id="284" r:id="rId4"/>
    <p:sldId id="285" r:id="rId5"/>
    <p:sldId id="286" r:id="rId6"/>
    <p:sldId id="294" r:id="rId7"/>
    <p:sldId id="282" r:id="rId8"/>
    <p:sldId id="287" r:id="rId9"/>
    <p:sldId id="295" r:id="rId10"/>
    <p:sldId id="296" r:id="rId11"/>
    <p:sldId id="297" r:id="rId12"/>
    <p:sldId id="298" r:id="rId13"/>
    <p:sldId id="299" r:id="rId14"/>
    <p:sldId id="288" r:id="rId15"/>
    <p:sldId id="289" r:id="rId16"/>
    <p:sldId id="290" r:id="rId17"/>
    <p:sldId id="291" r:id="rId18"/>
    <p:sldId id="292" r:id="rId19"/>
    <p:sldId id="293" r:id="rId20"/>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16175"/>
    <a:srgbClr val="0C0C0C"/>
    <a:srgbClr val="CD0920"/>
    <a:srgbClr val="2104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72F6966-1BB8-4657-A1C5-9EF0F8053309}" v="4" dt="2022-09-26T16:36:42.607"/>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2" autoAdjust="0"/>
    <p:restoredTop sz="83689" autoAdjust="0"/>
  </p:normalViewPr>
  <p:slideViewPr>
    <p:cSldViewPr snapToGrid="0" snapToObjects="1">
      <p:cViewPr varScale="1">
        <p:scale>
          <a:sx n="54" d="100"/>
          <a:sy n="54" d="100"/>
        </p:scale>
        <p:origin x="1640" y="4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 Id="rId27" Type="http://schemas.microsoft.com/office/2015/10/relationships/revisionInfo" Target="revisionInfo.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5C0F6F06-5850-BA48-850E-FCFA4C54607A}" type="datetimeFigureOut">
              <a:rPr lang="en-US" smtClean="0"/>
              <a:t>9/26/2022</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1E7C9902-0054-9242-AD24-B46328C07A67}" type="slidenum">
              <a:rPr lang="en-US" smtClean="0"/>
              <a:t>‹#›</a:t>
            </a:fld>
            <a:endParaRPr lang="en-US"/>
          </a:p>
        </p:txBody>
      </p:sp>
    </p:spTree>
    <p:extLst>
      <p:ext uri="{BB962C8B-B14F-4D97-AF65-F5344CB8AC3E}">
        <p14:creationId xmlns:p14="http://schemas.microsoft.com/office/powerpoint/2010/main" val="288980458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B97147A-08AE-544F-8CBA-320E4A0D5078}" type="datetimeFigureOut">
              <a:rPr lang="en-US" smtClean="0"/>
              <a:t>9/26/2022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1ADB596-D218-9D43-A4EC-2B51BE929992}" type="slidenum">
              <a:rPr lang="en-US" smtClean="0"/>
              <a:t>‹#›</a:t>
            </a:fld>
            <a:endParaRPr lang="en-US"/>
          </a:p>
        </p:txBody>
      </p:sp>
    </p:spTree>
    <p:extLst>
      <p:ext uri="{BB962C8B-B14F-4D97-AF65-F5344CB8AC3E}">
        <p14:creationId xmlns:p14="http://schemas.microsoft.com/office/powerpoint/2010/main" val="2421475482"/>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 name="Shape 126"/>
          <p:cNvSpPr>
            <a:spLocks noGrp="1" noRot="1" noChangeAspect="1"/>
          </p:cNvSpPr>
          <p:nvPr>
            <p:ph type="sldImg"/>
          </p:nvPr>
        </p:nvSpPr>
        <p:spPr>
          <a:xfrm>
            <a:off x="1143000" y="685800"/>
            <a:ext cx="4572000" cy="3429000"/>
          </a:xfrm>
          <a:prstGeom prst="rect">
            <a:avLst/>
          </a:prstGeom>
        </p:spPr>
        <p:txBody>
          <a:bodyPr/>
          <a:lstStyle/>
          <a:p>
            <a:endParaRPr/>
          </a:p>
        </p:txBody>
      </p:sp>
      <p:sp>
        <p:nvSpPr>
          <p:cNvPr id="127" name="Shape 127"/>
          <p:cNvSpPr>
            <a:spLocks noGrp="1"/>
          </p:cNvSpPr>
          <p:nvPr>
            <p:ph type="body" sz="quarter" idx="1"/>
          </p:nvPr>
        </p:nvSpPr>
        <p:spPr>
          <a:prstGeom prst="rect">
            <a:avLst/>
          </a:prstGeom>
        </p:spPr>
        <p:txBody>
          <a:bodyPr/>
          <a:lstStyle/>
          <a:p>
            <a:pPr marL="0" marR="0" lvl="0" indent="0" defTabSz="914400" eaLnBrk="1" fontAlgn="auto" latinLnBrk="0" hangingPunct="1">
              <a:lnSpc>
                <a:spcPct val="100000"/>
              </a:lnSpc>
              <a:spcBef>
                <a:spcPts val="0"/>
              </a:spcBef>
              <a:spcAft>
                <a:spcPts val="0"/>
              </a:spcAft>
              <a:buClrTx/>
              <a:buSzTx/>
              <a:buFontTx/>
              <a:buNone/>
              <a:tabLst/>
              <a:defRPr/>
            </a:pPr>
            <a:r>
              <a:rPr lang="en-US"/>
              <a:t>Visit </a:t>
            </a:r>
            <a:r>
              <a:rPr lang="en-US" dirty="0"/>
              <a:t>our website for the lesson plan to accompany this PowerPoint.</a:t>
            </a:r>
          </a:p>
          <a:p>
            <a:endParaRPr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lvl="0" indent="0" algn="just">
              <a:lnSpc>
                <a:spcPts val="1500"/>
              </a:lnSpc>
              <a:buFont typeface="Symbol" panose="05050102010706020507" pitchFamily="18" charset="2"/>
              <a:buNone/>
            </a:pPr>
            <a:r>
              <a:rPr lang="en-GB" sz="1800" dirty="0">
                <a:effectLst/>
                <a:latin typeface="Arial" panose="020B0604020202020204" pitchFamily="34" charset="0"/>
                <a:ea typeface="Times New Roman" panose="02020603050405020304" pitchFamily="18" charset="0"/>
              </a:rPr>
              <a:t>Kim is a woman. Who else in the room is a girl or a woman?</a:t>
            </a:r>
          </a:p>
        </p:txBody>
      </p:sp>
      <p:sp>
        <p:nvSpPr>
          <p:cNvPr id="4" name="Slide Number Placeholder 3"/>
          <p:cNvSpPr>
            <a:spLocks noGrp="1"/>
          </p:cNvSpPr>
          <p:nvPr>
            <p:ph type="sldNum" sz="quarter" idx="10"/>
          </p:nvPr>
        </p:nvSpPr>
        <p:spPr/>
        <p:txBody>
          <a:bodyPr/>
          <a:lstStyle/>
          <a:p>
            <a:fld id="{D1ADB596-D218-9D43-A4EC-2B51BE929992}" type="slidenum">
              <a:rPr lang="en-US" smtClean="0"/>
              <a:t>10</a:t>
            </a:fld>
            <a:endParaRPr lang="en-US"/>
          </a:p>
        </p:txBody>
      </p:sp>
    </p:spTree>
    <p:extLst>
      <p:ext uri="{BB962C8B-B14F-4D97-AF65-F5344CB8AC3E}">
        <p14:creationId xmlns:p14="http://schemas.microsoft.com/office/powerpoint/2010/main" val="29199677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lvl="0" indent="0" algn="just">
              <a:lnSpc>
                <a:spcPts val="1500"/>
              </a:lnSpc>
              <a:buFont typeface="Symbol" panose="05050102010706020507" pitchFamily="18" charset="2"/>
              <a:buNone/>
            </a:pPr>
            <a:r>
              <a:rPr lang="en-GB" sz="1800" dirty="0">
                <a:effectLst/>
                <a:latin typeface="Arial" panose="020B0604020202020204" pitchFamily="34" charset="0"/>
                <a:ea typeface="Times New Roman" panose="02020603050405020304" pitchFamily="18" charset="0"/>
              </a:rPr>
              <a:t>Kim likes Disney films. Who else in this class likes Disney films?</a:t>
            </a:r>
          </a:p>
        </p:txBody>
      </p:sp>
      <p:sp>
        <p:nvSpPr>
          <p:cNvPr id="4" name="Slide Number Placeholder 3"/>
          <p:cNvSpPr>
            <a:spLocks noGrp="1"/>
          </p:cNvSpPr>
          <p:nvPr>
            <p:ph type="sldNum" sz="quarter" idx="10"/>
          </p:nvPr>
        </p:nvSpPr>
        <p:spPr/>
        <p:txBody>
          <a:bodyPr/>
          <a:lstStyle/>
          <a:p>
            <a:fld id="{D1ADB596-D218-9D43-A4EC-2B51BE929992}" type="slidenum">
              <a:rPr lang="en-US" smtClean="0"/>
              <a:t>11</a:t>
            </a:fld>
            <a:endParaRPr lang="en-US"/>
          </a:p>
        </p:txBody>
      </p:sp>
    </p:spTree>
    <p:extLst>
      <p:ext uri="{BB962C8B-B14F-4D97-AF65-F5344CB8AC3E}">
        <p14:creationId xmlns:p14="http://schemas.microsoft.com/office/powerpoint/2010/main" val="86487103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lvl="0" indent="0" algn="just">
              <a:lnSpc>
                <a:spcPts val="1500"/>
              </a:lnSpc>
              <a:buFont typeface="Symbol" panose="05050102010706020507" pitchFamily="18" charset="2"/>
              <a:buNone/>
            </a:pPr>
            <a:r>
              <a:rPr lang="en-GB" sz="1800" dirty="0">
                <a:effectLst/>
                <a:latin typeface="Arial" panose="020B0604020202020204" pitchFamily="34" charset="0"/>
                <a:ea typeface="Times New Roman" panose="02020603050405020304" pitchFamily="18" charset="0"/>
              </a:rPr>
              <a:t>Kim likes singing. Who else in this class likes singing?</a:t>
            </a:r>
          </a:p>
        </p:txBody>
      </p:sp>
      <p:sp>
        <p:nvSpPr>
          <p:cNvPr id="4" name="Slide Number Placeholder 3"/>
          <p:cNvSpPr>
            <a:spLocks noGrp="1"/>
          </p:cNvSpPr>
          <p:nvPr>
            <p:ph type="sldNum" sz="quarter" idx="10"/>
          </p:nvPr>
        </p:nvSpPr>
        <p:spPr/>
        <p:txBody>
          <a:bodyPr/>
          <a:lstStyle/>
          <a:p>
            <a:fld id="{D1ADB596-D218-9D43-A4EC-2B51BE929992}" type="slidenum">
              <a:rPr lang="en-US" smtClean="0"/>
              <a:t>12</a:t>
            </a:fld>
            <a:endParaRPr lang="en-US"/>
          </a:p>
        </p:txBody>
      </p:sp>
    </p:spTree>
    <p:extLst>
      <p:ext uri="{BB962C8B-B14F-4D97-AF65-F5344CB8AC3E}">
        <p14:creationId xmlns:p14="http://schemas.microsoft.com/office/powerpoint/2010/main" val="310001653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540385" algn="just">
              <a:lnSpc>
                <a:spcPts val="1500"/>
              </a:lnSpc>
            </a:pPr>
            <a:r>
              <a:rPr lang="en-GB" sz="1800" dirty="0">
                <a:effectLst/>
                <a:latin typeface="Arial" panose="020B0604020202020204" pitchFamily="34" charset="0"/>
                <a:ea typeface="Times New Roman" panose="02020603050405020304" pitchFamily="18" charset="0"/>
              </a:rPr>
              <a:t>Discuss that Kim is trans. This means that when she was born, everyone thought she was a boy. However, when she got older she told people that she is a girl/woman.</a:t>
            </a:r>
          </a:p>
        </p:txBody>
      </p:sp>
      <p:sp>
        <p:nvSpPr>
          <p:cNvPr id="4" name="Slide Number Placeholder 3"/>
          <p:cNvSpPr>
            <a:spLocks noGrp="1"/>
          </p:cNvSpPr>
          <p:nvPr>
            <p:ph type="sldNum" sz="quarter" idx="10"/>
          </p:nvPr>
        </p:nvSpPr>
        <p:spPr/>
        <p:txBody>
          <a:bodyPr/>
          <a:lstStyle/>
          <a:p>
            <a:fld id="{D1ADB596-D218-9D43-A4EC-2B51BE929992}" type="slidenum">
              <a:rPr lang="en-US" smtClean="0"/>
              <a:t>13</a:t>
            </a:fld>
            <a:endParaRPr lang="en-US"/>
          </a:p>
        </p:txBody>
      </p:sp>
    </p:spTree>
    <p:extLst>
      <p:ext uri="{BB962C8B-B14F-4D97-AF65-F5344CB8AC3E}">
        <p14:creationId xmlns:p14="http://schemas.microsoft.com/office/powerpoint/2010/main" val="297424697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540385" algn="just">
              <a:lnSpc>
                <a:spcPts val="1500"/>
              </a:lnSpc>
            </a:pPr>
            <a:r>
              <a:rPr lang="en-GB" sz="1800" dirty="0">
                <a:effectLst/>
                <a:latin typeface="Arial" panose="020B0604020202020204" pitchFamily="34" charset="0"/>
                <a:ea typeface="Times New Roman" panose="02020603050405020304" pitchFamily="18" charset="0"/>
              </a:rPr>
              <a:t>Reiterate that Kim is trans. Some people are trans and it’s ok. Be aware of overgeneralisation. Make sure that children understand that trans boys and non-binary people also exist. For an example of a non-binary person, you could refer to Dr </a:t>
            </a:r>
            <a:r>
              <a:rPr lang="en-GB" sz="1800" dirty="0" err="1">
                <a:effectLst/>
                <a:latin typeface="Arial" panose="020B0604020202020204" pitchFamily="34" charset="0"/>
                <a:ea typeface="Times New Roman" panose="02020603050405020304" pitchFamily="18" charset="0"/>
              </a:rPr>
              <a:t>Ronx</a:t>
            </a:r>
            <a:r>
              <a:rPr lang="en-GB" sz="1800" dirty="0">
                <a:effectLst/>
                <a:latin typeface="Arial" panose="020B0604020202020204" pitchFamily="34" charset="0"/>
                <a:ea typeface="Times New Roman" panose="02020603050405020304" pitchFamily="18" charset="0"/>
              </a:rPr>
              <a:t> from Operation Ouch. For an example of a trans man, you could refer to Matty from Emmerdale.</a:t>
            </a:r>
          </a:p>
        </p:txBody>
      </p:sp>
      <p:sp>
        <p:nvSpPr>
          <p:cNvPr id="4" name="Slide Number Placeholder 3"/>
          <p:cNvSpPr>
            <a:spLocks noGrp="1"/>
          </p:cNvSpPr>
          <p:nvPr>
            <p:ph type="sldNum" sz="quarter" idx="10"/>
          </p:nvPr>
        </p:nvSpPr>
        <p:spPr/>
        <p:txBody>
          <a:bodyPr/>
          <a:lstStyle/>
          <a:p>
            <a:fld id="{D1ADB596-D218-9D43-A4EC-2B51BE929992}" type="slidenum">
              <a:rPr lang="en-US" smtClean="0"/>
              <a:t>14</a:t>
            </a:fld>
            <a:endParaRPr lang="en-US"/>
          </a:p>
        </p:txBody>
      </p:sp>
    </p:spTree>
    <p:extLst>
      <p:ext uri="{BB962C8B-B14F-4D97-AF65-F5344CB8AC3E}">
        <p14:creationId xmlns:p14="http://schemas.microsoft.com/office/powerpoint/2010/main" val="140368130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540385" algn="l">
              <a:lnSpc>
                <a:spcPts val="1500"/>
              </a:lnSpc>
            </a:pPr>
            <a:r>
              <a:rPr lang="en-GB" sz="1800" dirty="0">
                <a:effectLst/>
                <a:latin typeface="Arial" panose="020B0604020202020204" pitchFamily="34" charset="0"/>
                <a:ea typeface="Times New Roman" panose="02020603050405020304" pitchFamily="18" charset="0"/>
              </a:rPr>
              <a:t>Look at the ‘Some people are trans. It’s OK.’ poster.</a:t>
            </a:r>
          </a:p>
          <a:p>
            <a:pPr marL="540385" algn="l">
              <a:lnSpc>
                <a:spcPts val="1500"/>
              </a:lnSpc>
            </a:pPr>
            <a:r>
              <a:rPr lang="en-GB" sz="1800" dirty="0">
                <a:effectLst/>
                <a:latin typeface="Arial" panose="020B0604020202020204" pitchFamily="34" charset="0"/>
                <a:ea typeface="Times New Roman" panose="02020603050405020304" pitchFamily="18" charset="0"/>
              </a:rPr>
              <a:t> </a:t>
            </a:r>
          </a:p>
          <a:p>
            <a:pPr marL="540385" algn="l">
              <a:lnSpc>
                <a:spcPts val="1500"/>
              </a:lnSpc>
            </a:pPr>
            <a:r>
              <a:rPr lang="en-GB" sz="1800" dirty="0">
                <a:effectLst/>
                <a:latin typeface="Arial" panose="020B0604020202020204" pitchFamily="34" charset="0"/>
                <a:ea typeface="Times New Roman" panose="02020603050405020304" pitchFamily="18" charset="0"/>
              </a:rPr>
              <a:t>Discuss other things that make people are different that could be put on a poster. For example, ‘Some people like Star Trek. It’s OK.’</a:t>
            </a:r>
          </a:p>
          <a:p>
            <a:pPr marL="540385" algn="l">
              <a:lnSpc>
                <a:spcPts val="1500"/>
              </a:lnSpc>
            </a:pPr>
            <a:endParaRPr lang="en-GB" sz="1800" dirty="0">
              <a:effectLst/>
              <a:latin typeface="Arial" panose="020B0604020202020204" pitchFamily="34" charset="0"/>
              <a:ea typeface="Calibri" panose="020F0502020204030204" pitchFamily="34" charset="0"/>
            </a:endParaRPr>
          </a:p>
          <a:p>
            <a:pPr marL="540385" algn="l">
              <a:lnSpc>
                <a:spcPts val="1500"/>
              </a:lnSpc>
            </a:pPr>
            <a:r>
              <a:rPr lang="en-GB" sz="1800" dirty="0">
                <a:effectLst/>
                <a:latin typeface="Arial" panose="020B0604020202020204" pitchFamily="34" charset="0"/>
                <a:ea typeface="Calibri" panose="020F0502020204030204" pitchFamily="34" charset="0"/>
              </a:rPr>
              <a:t>Children create their own ‘It’s OK’ poster.</a:t>
            </a:r>
            <a:endParaRPr lang="en-GB" sz="1800" dirty="0">
              <a:effectLst/>
              <a:latin typeface="Arial" panose="020B0604020202020204" pitchFamily="34" charset="0"/>
              <a:ea typeface="Times New Roman" panose="02020603050405020304" pitchFamily="18" charset="0"/>
            </a:endParaRPr>
          </a:p>
        </p:txBody>
      </p:sp>
      <p:sp>
        <p:nvSpPr>
          <p:cNvPr id="4" name="Slide Number Placeholder 3"/>
          <p:cNvSpPr>
            <a:spLocks noGrp="1"/>
          </p:cNvSpPr>
          <p:nvPr>
            <p:ph type="sldNum" sz="quarter" idx="10"/>
          </p:nvPr>
        </p:nvSpPr>
        <p:spPr/>
        <p:txBody>
          <a:bodyPr/>
          <a:lstStyle/>
          <a:p>
            <a:fld id="{D1ADB596-D218-9D43-A4EC-2B51BE929992}" type="slidenum">
              <a:rPr lang="en-US" smtClean="0"/>
              <a:t>15</a:t>
            </a:fld>
            <a:endParaRPr lang="en-US"/>
          </a:p>
        </p:txBody>
      </p:sp>
    </p:spTree>
    <p:extLst>
      <p:ext uri="{BB962C8B-B14F-4D97-AF65-F5344CB8AC3E}">
        <p14:creationId xmlns:p14="http://schemas.microsoft.com/office/powerpoint/2010/main" val="12448766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540385" algn="l">
              <a:lnSpc>
                <a:spcPts val="1500"/>
              </a:lnSpc>
            </a:pPr>
            <a:r>
              <a:rPr lang="en-GB" sz="1800" dirty="0">
                <a:effectLst/>
                <a:latin typeface="Arial" panose="020B0604020202020204" pitchFamily="34" charset="0"/>
                <a:ea typeface="Times New Roman" panose="02020603050405020304" pitchFamily="18" charset="0"/>
              </a:rPr>
              <a:t>Look at the ‘Some people are trans. It’s OK.’ poster.</a:t>
            </a:r>
          </a:p>
          <a:p>
            <a:pPr marL="540385" algn="l">
              <a:lnSpc>
                <a:spcPts val="1500"/>
              </a:lnSpc>
            </a:pPr>
            <a:r>
              <a:rPr lang="en-GB" sz="1800" dirty="0">
                <a:effectLst/>
                <a:latin typeface="Arial" panose="020B0604020202020204" pitchFamily="34" charset="0"/>
                <a:ea typeface="Times New Roman" panose="02020603050405020304" pitchFamily="18" charset="0"/>
              </a:rPr>
              <a:t> </a:t>
            </a:r>
          </a:p>
          <a:p>
            <a:pPr marL="540385" algn="l">
              <a:lnSpc>
                <a:spcPts val="1500"/>
              </a:lnSpc>
            </a:pPr>
            <a:r>
              <a:rPr lang="en-GB" sz="1800" dirty="0">
                <a:effectLst/>
                <a:latin typeface="Arial" panose="020B0604020202020204" pitchFamily="34" charset="0"/>
                <a:ea typeface="Times New Roman" panose="02020603050405020304" pitchFamily="18" charset="0"/>
              </a:rPr>
              <a:t>Discuss other things that make people are different that could be put on a poster. For example, ‘Some people like Star Trek. It’s OK.’</a:t>
            </a:r>
          </a:p>
          <a:p>
            <a:pPr marL="540385" algn="l">
              <a:lnSpc>
                <a:spcPts val="1500"/>
              </a:lnSpc>
            </a:pPr>
            <a:endParaRPr lang="en-GB" sz="1800" dirty="0">
              <a:effectLst/>
              <a:latin typeface="Arial" panose="020B0604020202020204" pitchFamily="34" charset="0"/>
              <a:ea typeface="Calibri" panose="020F0502020204030204" pitchFamily="34" charset="0"/>
            </a:endParaRPr>
          </a:p>
          <a:p>
            <a:pPr marL="540385" algn="l">
              <a:lnSpc>
                <a:spcPts val="1500"/>
              </a:lnSpc>
            </a:pPr>
            <a:r>
              <a:rPr lang="en-GB" sz="1800" dirty="0">
                <a:effectLst/>
                <a:latin typeface="Arial" panose="020B0604020202020204" pitchFamily="34" charset="0"/>
                <a:ea typeface="Calibri" panose="020F0502020204030204" pitchFamily="34" charset="0"/>
              </a:rPr>
              <a:t>Children create their own ‘It’s OK’ poster.</a:t>
            </a:r>
            <a:endParaRPr lang="en-GB" sz="1800" dirty="0">
              <a:effectLst/>
              <a:latin typeface="Arial" panose="020B0604020202020204" pitchFamily="34" charset="0"/>
              <a:ea typeface="Times New Roman" panose="02020603050405020304" pitchFamily="18" charset="0"/>
            </a:endParaRPr>
          </a:p>
        </p:txBody>
      </p:sp>
      <p:sp>
        <p:nvSpPr>
          <p:cNvPr id="4" name="Slide Number Placeholder 3"/>
          <p:cNvSpPr>
            <a:spLocks noGrp="1"/>
          </p:cNvSpPr>
          <p:nvPr>
            <p:ph type="sldNum" sz="quarter" idx="10"/>
          </p:nvPr>
        </p:nvSpPr>
        <p:spPr/>
        <p:txBody>
          <a:bodyPr/>
          <a:lstStyle/>
          <a:p>
            <a:fld id="{D1ADB596-D218-9D43-A4EC-2B51BE929992}" type="slidenum">
              <a:rPr lang="en-US" smtClean="0"/>
              <a:t>16</a:t>
            </a:fld>
            <a:endParaRPr lang="en-US"/>
          </a:p>
        </p:txBody>
      </p:sp>
    </p:spTree>
    <p:extLst>
      <p:ext uri="{BB962C8B-B14F-4D97-AF65-F5344CB8AC3E}">
        <p14:creationId xmlns:p14="http://schemas.microsoft.com/office/powerpoint/2010/main" val="181492744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540385" algn="l">
              <a:lnSpc>
                <a:spcPts val="1500"/>
              </a:lnSpc>
            </a:pPr>
            <a:r>
              <a:rPr lang="en-GB" sz="1800" dirty="0">
                <a:effectLst/>
                <a:latin typeface="Arial" panose="020B0604020202020204" pitchFamily="34" charset="0"/>
                <a:ea typeface="Times New Roman" panose="02020603050405020304" pitchFamily="18" charset="0"/>
              </a:rPr>
              <a:t>Look at the ‘Some people are trans. It’s OK.’ poster.</a:t>
            </a:r>
          </a:p>
          <a:p>
            <a:pPr marL="540385" algn="l">
              <a:lnSpc>
                <a:spcPts val="1500"/>
              </a:lnSpc>
            </a:pPr>
            <a:r>
              <a:rPr lang="en-GB" sz="1800" dirty="0">
                <a:effectLst/>
                <a:latin typeface="Arial" panose="020B0604020202020204" pitchFamily="34" charset="0"/>
                <a:ea typeface="Times New Roman" panose="02020603050405020304" pitchFamily="18" charset="0"/>
              </a:rPr>
              <a:t> </a:t>
            </a:r>
          </a:p>
          <a:p>
            <a:pPr marL="540385" algn="l">
              <a:lnSpc>
                <a:spcPts val="1500"/>
              </a:lnSpc>
            </a:pPr>
            <a:r>
              <a:rPr lang="en-GB" sz="1800" dirty="0">
                <a:effectLst/>
                <a:latin typeface="Arial" panose="020B0604020202020204" pitchFamily="34" charset="0"/>
                <a:ea typeface="Times New Roman" panose="02020603050405020304" pitchFamily="18" charset="0"/>
              </a:rPr>
              <a:t>Discuss other things that make people are different that could be put on a poster. For example, ‘Some people like Star Trek. It’s OK.’</a:t>
            </a:r>
          </a:p>
          <a:p>
            <a:pPr marL="540385" algn="l">
              <a:lnSpc>
                <a:spcPts val="1500"/>
              </a:lnSpc>
            </a:pPr>
            <a:endParaRPr lang="en-GB" sz="1800" dirty="0">
              <a:effectLst/>
              <a:latin typeface="Arial" panose="020B0604020202020204" pitchFamily="34" charset="0"/>
              <a:ea typeface="Calibri" panose="020F0502020204030204" pitchFamily="34" charset="0"/>
            </a:endParaRPr>
          </a:p>
          <a:p>
            <a:pPr marL="540385" algn="l">
              <a:lnSpc>
                <a:spcPts val="1500"/>
              </a:lnSpc>
            </a:pPr>
            <a:r>
              <a:rPr lang="en-GB" sz="1800" dirty="0">
                <a:effectLst/>
                <a:latin typeface="Arial" panose="020B0604020202020204" pitchFamily="34" charset="0"/>
                <a:ea typeface="Calibri" panose="020F0502020204030204" pitchFamily="34" charset="0"/>
              </a:rPr>
              <a:t>Children create their own ‘It’s OK’ poster.</a:t>
            </a:r>
            <a:endParaRPr lang="en-GB" sz="1800" dirty="0">
              <a:effectLst/>
              <a:latin typeface="Arial" panose="020B0604020202020204" pitchFamily="34" charset="0"/>
              <a:ea typeface="Times New Roman" panose="02020603050405020304" pitchFamily="18" charset="0"/>
            </a:endParaRPr>
          </a:p>
        </p:txBody>
      </p:sp>
      <p:sp>
        <p:nvSpPr>
          <p:cNvPr id="4" name="Slide Number Placeholder 3"/>
          <p:cNvSpPr>
            <a:spLocks noGrp="1"/>
          </p:cNvSpPr>
          <p:nvPr>
            <p:ph type="sldNum" sz="quarter" idx="10"/>
          </p:nvPr>
        </p:nvSpPr>
        <p:spPr/>
        <p:txBody>
          <a:bodyPr/>
          <a:lstStyle/>
          <a:p>
            <a:fld id="{D1ADB596-D218-9D43-A4EC-2B51BE929992}" type="slidenum">
              <a:rPr lang="en-US" smtClean="0"/>
              <a:t>17</a:t>
            </a:fld>
            <a:endParaRPr lang="en-US"/>
          </a:p>
        </p:txBody>
      </p:sp>
    </p:spTree>
    <p:extLst>
      <p:ext uri="{BB962C8B-B14F-4D97-AF65-F5344CB8AC3E}">
        <p14:creationId xmlns:p14="http://schemas.microsoft.com/office/powerpoint/2010/main" val="32328792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540385" algn="l">
              <a:lnSpc>
                <a:spcPts val="1500"/>
              </a:lnSpc>
            </a:pPr>
            <a:r>
              <a:rPr lang="en-GB" sz="1800" dirty="0">
                <a:effectLst/>
                <a:latin typeface="Arial" panose="020B0604020202020204" pitchFamily="34" charset="0"/>
                <a:ea typeface="Times New Roman" panose="02020603050405020304" pitchFamily="18" charset="0"/>
              </a:rPr>
              <a:t>Look at the ‘Some people are trans. It’s OK.’ poster.</a:t>
            </a:r>
          </a:p>
          <a:p>
            <a:pPr marL="540385" algn="l">
              <a:lnSpc>
                <a:spcPts val="1500"/>
              </a:lnSpc>
            </a:pPr>
            <a:r>
              <a:rPr lang="en-GB" sz="1800" dirty="0">
                <a:effectLst/>
                <a:latin typeface="Arial" panose="020B0604020202020204" pitchFamily="34" charset="0"/>
                <a:ea typeface="Times New Roman" panose="02020603050405020304" pitchFamily="18" charset="0"/>
              </a:rPr>
              <a:t> </a:t>
            </a:r>
          </a:p>
          <a:p>
            <a:pPr marL="540385" algn="l">
              <a:lnSpc>
                <a:spcPts val="1500"/>
              </a:lnSpc>
            </a:pPr>
            <a:r>
              <a:rPr lang="en-GB" sz="1800" dirty="0">
                <a:effectLst/>
                <a:latin typeface="Arial" panose="020B0604020202020204" pitchFamily="34" charset="0"/>
                <a:ea typeface="Times New Roman" panose="02020603050405020304" pitchFamily="18" charset="0"/>
              </a:rPr>
              <a:t>Discuss other things that make people are different that could be put on a poster. For example, ‘Some people like Star Trek. It’s OK.’</a:t>
            </a:r>
          </a:p>
          <a:p>
            <a:pPr marL="540385" algn="l">
              <a:lnSpc>
                <a:spcPts val="1500"/>
              </a:lnSpc>
            </a:pPr>
            <a:endParaRPr lang="en-GB" sz="1800" dirty="0">
              <a:effectLst/>
              <a:latin typeface="Arial" panose="020B0604020202020204" pitchFamily="34" charset="0"/>
              <a:ea typeface="Calibri" panose="020F0502020204030204" pitchFamily="34" charset="0"/>
            </a:endParaRPr>
          </a:p>
          <a:p>
            <a:pPr marL="540385" algn="l">
              <a:lnSpc>
                <a:spcPts val="1500"/>
              </a:lnSpc>
            </a:pPr>
            <a:r>
              <a:rPr lang="en-GB" sz="1800" dirty="0">
                <a:effectLst/>
                <a:latin typeface="Arial" panose="020B0604020202020204" pitchFamily="34" charset="0"/>
                <a:ea typeface="Calibri" panose="020F0502020204030204" pitchFamily="34" charset="0"/>
              </a:rPr>
              <a:t>Children create their own ‘It’s OK’ poster.</a:t>
            </a:r>
            <a:endParaRPr lang="en-GB" sz="1800" dirty="0">
              <a:effectLst/>
              <a:latin typeface="Arial" panose="020B0604020202020204" pitchFamily="34" charset="0"/>
              <a:ea typeface="Times New Roman" panose="02020603050405020304" pitchFamily="18" charset="0"/>
            </a:endParaRPr>
          </a:p>
        </p:txBody>
      </p:sp>
      <p:sp>
        <p:nvSpPr>
          <p:cNvPr id="4" name="Slide Number Placeholder 3"/>
          <p:cNvSpPr>
            <a:spLocks noGrp="1"/>
          </p:cNvSpPr>
          <p:nvPr>
            <p:ph type="sldNum" sz="quarter" idx="10"/>
          </p:nvPr>
        </p:nvSpPr>
        <p:spPr/>
        <p:txBody>
          <a:bodyPr/>
          <a:lstStyle/>
          <a:p>
            <a:fld id="{D1ADB596-D218-9D43-A4EC-2B51BE929992}" type="slidenum">
              <a:rPr lang="en-US" smtClean="0"/>
              <a:t>18</a:t>
            </a:fld>
            <a:endParaRPr lang="en-US"/>
          </a:p>
        </p:txBody>
      </p:sp>
    </p:spTree>
    <p:extLst>
      <p:ext uri="{BB962C8B-B14F-4D97-AF65-F5344CB8AC3E}">
        <p14:creationId xmlns:p14="http://schemas.microsoft.com/office/powerpoint/2010/main" val="361226119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540385" algn="l">
              <a:lnSpc>
                <a:spcPts val="1500"/>
              </a:lnSpc>
            </a:pPr>
            <a:r>
              <a:rPr lang="en-US" sz="1800" dirty="0">
                <a:effectLst/>
                <a:latin typeface="Arial" panose="020B0604020202020204" pitchFamily="34" charset="0"/>
                <a:ea typeface="Times New Roman" panose="02020603050405020304" pitchFamily="18" charset="0"/>
              </a:rPr>
              <a:t>As a class or in groups, play the memory card game. Use the language of same and different and talk about the similarities and differences of the different people in the photos.</a:t>
            </a:r>
            <a:endParaRPr lang="en-GB" sz="1800" dirty="0">
              <a:effectLst/>
              <a:latin typeface="Arial" panose="020B0604020202020204" pitchFamily="34" charset="0"/>
              <a:ea typeface="Times New Roman" panose="02020603050405020304" pitchFamily="18" charset="0"/>
            </a:endParaRPr>
          </a:p>
        </p:txBody>
      </p:sp>
      <p:sp>
        <p:nvSpPr>
          <p:cNvPr id="4" name="Slide Number Placeholder 3"/>
          <p:cNvSpPr>
            <a:spLocks noGrp="1"/>
          </p:cNvSpPr>
          <p:nvPr>
            <p:ph type="sldNum" sz="quarter" idx="10"/>
          </p:nvPr>
        </p:nvSpPr>
        <p:spPr/>
        <p:txBody>
          <a:bodyPr/>
          <a:lstStyle/>
          <a:p>
            <a:fld id="{D1ADB596-D218-9D43-A4EC-2B51BE929992}" type="slidenum">
              <a:rPr lang="en-US" smtClean="0"/>
              <a:t>19</a:t>
            </a:fld>
            <a:endParaRPr lang="en-US"/>
          </a:p>
        </p:txBody>
      </p:sp>
    </p:spTree>
    <p:extLst>
      <p:ext uri="{BB962C8B-B14F-4D97-AF65-F5344CB8AC3E}">
        <p14:creationId xmlns:p14="http://schemas.microsoft.com/office/powerpoint/2010/main" val="217572258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540385" algn="just">
              <a:lnSpc>
                <a:spcPts val="1500"/>
              </a:lnSpc>
            </a:pPr>
            <a:endParaRPr lang="en-GB" sz="1800" dirty="0">
              <a:effectLst/>
              <a:latin typeface="Arial" panose="020B0604020202020204" pitchFamily="34" charset="0"/>
              <a:ea typeface="Times New Roman" panose="02020603050405020304" pitchFamily="18" charset="0"/>
            </a:endParaRPr>
          </a:p>
        </p:txBody>
      </p:sp>
      <p:sp>
        <p:nvSpPr>
          <p:cNvPr id="4" name="Slide Number Placeholder 3"/>
          <p:cNvSpPr>
            <a:spLocks noGrp="1"/>
          </p:cNvSpPr>
          <p:nvPr>
            <p:ph type="sldNum" sz="quarter" idx="10"/>
          </p:nvPr>
        </p:nvSpPr>
        <p:spPr/>
        <p:txBody>
          <a:bodyPr/>
          <a:lstStyle/>
          <a:p>
            <a:fld id="{D1ADB596-D218-9D43-A4EC-2B51BE929992}" type="slidenum">
              <a:rPr lang="en-US" smtClean="0"/>
              <a:t>2</a:t>
            </a:fld>
            <a:endParaRPr lang="en-US"/>
          </a:p>
        </p:txBody>
      </p:sp>
    </p:spTree>
    <p:extLst>
      <p:ext uri="{BB962C8B-B14F-4D97-AF65-F5344CB8AC3E}">
        <p14:creationId xmlns:p14="http://schemas.microsoft.com/office/powerpoint/2010/main" val="408615988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540385" algn="just">
              <a:lnSpc>
                <a:spcPts val="1500"/>
              </a:lnSpc>
            </a:pPr>
            <a:endParaRPr lang="en-GB" sz="1800" dirty="0">
              <a:effectLst/>
              <a:latin typeface="Arial" panose="020B0604020202020204" pitchFamily="34" charset="0"/>
              <a:ea typeface="Times New Roman" panose="02020603050405020304" pitchFamily="18" charset="0"/>
            </a:endParaRPr>
          </a:p>
        </p:txBody>
      </p:sp>
      <p:sp>
        <p:nvSpPr>
          <p:cNvPr id="4" name="Slide Number Placeholder 3"/>
          <p:cNvSpPr>
            <a:spLocks noGrp="1"/>
          </p:cNvSpPr>
          <p:nvPr>
            <p:ph type="sldNum" sz="quarter" idx="10"/>
          </p:nvPr>
        </p:nvSpPr>
        <p:spPr/>
        <p:txBody>
          <a:bodyPr/>
          <a:lstStyle/>
          <a:p>
            <a:fld id="{D1ADB596-D218-9D43-A4EC-2B51BE929992}" type="slidenum">
              <a:rPr lang="en-US" smtClean="0"/>
              <a:t>3</a:t>
            </a:fld>
            <a:endParaRPr lang="en-US"/>
          </a:p>
        </p:txBody>
      </p:sp>
    </p:spTree>
    <p:extLst>
      <p:ext uri="{BB962C8B-B14F-4D97-AF65-F5344CB8AC3E}">
        <p14:creationId xmlns:p14="http://schemas.microsoft.com/office/powerpoint/2010/main" val="230562687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540385" algn="just">
              <a:lnSpc>
                <a:spcPts val="1500"/>
              </a:lnSpc>
            </a:pPr>
            <a:endParaRPr lang="en-GB" sz="1800" dirty="0">
              <a:effectLst/>
              <a:latin typeface="Arial" panose="020B0604020202020204" pitchFamily="34" charset="0"/>
              <a:ea typeface="Times New Roman" panose="02020603050405020304" pitchFamily="18" charset="0"/>
            </a:endParaRPr>
          </a:p>
        </p:txBody>
      </p:sp>
      <p:sp>
        <p:nvSpPr>
          <p:cNvPr id="4" name="Slide Number Placeholder 3"/>
          <p:cNvSpPr>
            <a:spLocks noGrp="1"/>
          </p:cNvSpPr>
          <p:nvPr>
            <p:ph type="sldNum" sz="quarter" idx="10"/>
          </p:nvPr>
        </p:nvSpPr>
        <p:spPr/>
        <p:txBody>
          <a:bodyPr/>
          <a:lstStyle/>
          <a:p>
            <a:fld id="{D1ADB596-D218-9D43-A4EC-2B51BE929992}" type="slidenum">
              <a:rPr lang="en-US" smtClean="0"/>
              <a:t>4</a:t>
            </a:fld>
            <a:endParaRPr lang="en-US"/>
          </a:p>
        </p:txBody>
      </p:sp>
    </p:spTree>
    <p:extLst>
      <p:ext uri="{BB962C8B-B14F-4D97-AF65-F5344CB8AC3E}">
        <p14:creationId xmlns:p14="http://schemas.microsoft.com/office/powerpoint/2010/main" val="56561933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540385" algn="just">
              <a:lnSpc>
                <a:spcPts val="1500"/>
              </a:lnSpc>
            </a:pPr>
            <a:endParaRPr lang="en-GB" sz="1800" dirty="0">
              <a:effectLst/>
              <a:latin typeface="Arial" panose="020B0604020202020204" pitchFamily="34" charset="0"/>
              <a:ea typeface="Times New Roman" panose="02020603050405020304" pitchFamily="18" charset="0"/>
            </a:endParaRPr>
          </a:p>
        </p:txBody>
      </p:sp>
      <p:sp>
        <p:nvSpPr>
          <p:cNvPr id="4" name="Slide Number Placeholder 3"/>
          <p:cNvSpPr>
            <a:spLocks noGrp="1"/>
          </p:cNvSpPr>
          <p:nvPr>
            <p:ph type="sldNum" sz="quarter" idx="10"/>
          </p:nvPr>
        </p:nvSpPr>
        <p:spPr/>
        <p:txBody>
          <a:bodyPr/>
          <a:lstStyle/>
          <a:p>
            <a:fld id="{D1ADB596-D218-9D43-A4EC-2B51BE929992}" type="slidenum">
              <a:rPr lang="en-US" smtClean="0"/>
              <a:t>5</a:t>
            </a:fld>
            <a:endParaRPr lang="en-US"/>
          </a:p>
        </p:txBody>
      </p:sp>
    </p:spTree>
    <p:extLst>
      <p:ext uri="{BB962C8B-B14F-4D97-AF65-F5344CB8AC3E}">
        <p14:creationId xmlns:p14="http://schemas.microsoft.com/office/powerpoint/2010/main" val="352781790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540385" algn="just">
              <a:lnSpc>
                <a:spcPts val="1500"/>
              </a:lnSpc>
            </a:pPr>
            <a:r>
              <a:rPr lang="en-GB" sz="1800" dirty="0">
                <a:effectLst/>
                <a:latin typeface="Arial" panose="020B0604020202020204" pitchFamily="34" charset="0"/>
                <a:ea typeface="Times New Roman" panose="02020603050405020304" pitchFamily="18" charset="0"/>
              </a:rPr>
              <a:t>Play ‘Malibu’ by Kim </a:t>
            </a:r>
            <a:r>
              <a:rPr lang="en-GB" sz="1800" dirty="0" err="1">
                <a:effectLst/>
                <a:latin typeface="Arial" panose="020B0604020202020204" pitchFamily="34" charset="0"/>
                <a:ea typeface="Times New Roman" panose="02020603050405020304" pitchFamily="18" charset="0"/>
              </a:rPr>
              <a:t>Petras</a:t>
            </a:r>
            <a:r>
              <a:rPr lang="en-GB" sz="1800" dirty="0">
                <a:effectLst/>
                <a:latin typeface="Arial" panose="020B0604020202020204" pitchFamily="34" charset="0"/>
                <a:ea typeface="Times New Roman" panose="02020603050405020304" pitchFamily="18" charset="0"/>
              </a:rPr>
              <a:t>. Do you like or dislike the song?</a:t>
            </a:r>
          </a:p>
        </p:txBody>
      </p:sp>
      <p:sp>
        <p:nvSpPr>
          <p:cNvPr id="4" name="Slide Number Placeholder 3"/>
          <p:cNvSpPr>
            <a:spLocks noGrp="1"/>
          </p:cNvSpPr>
          <p:nvPr>
            <p:ph type="sldNum" sz="quarter" idx="10"/>
          </p:nvPr>
        </p:nvSpPr>
        <p:spPr/>
        <p:txBody>
          <a:bodyPr/>
          <a:lstStyle/>
          <a:p>
            <a:fld id="{D1ADB596-D218-9D43-A4EC-2B51BE929992}" type="slidenum">
              <a:rPr lang="en-US" smtClean="0"/>
              <a:t>6</a:t>
            </a:fld>
            <a:endParaRPr lang="en-US"/>
          </a:p>
        </p:txBody>
      </p:sp>
    </p:spTree>
    <p:extLst>
      <p:ext uri="{BB962C8B-B14F-4D97-AF65-F5344CB8AC3E}">
        <p14:creationId xmlns:p14="http://schemas.microsoft.com/office/powerpoint/2010/main" val="35801564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540385" algn="just">
              <a:lnSpc>
                <a:spcPts val="1500"/>
              </a:lnSpc>
            </a:pPr>
            <a:r>
              <a:rPr lang="en-GB" sz="1800" dirty="0">
                <a:effectLst/>
                <a:latin typeface="Arial" panose="020B0604020202020204" pitchFamily="34" charset="0"/>
                <a:ea typeface="Calibri" panose="020F0502020204030204" pitchFamily="34" charset="0"/>
              </a:rPr>
              <a:t>Point out that nobody’s answers were the same for every question. Everybody is different.</a:t>
            </a:r>
            <a:endParaRPr lang="en-GB" sz="1800" dirty="0">
              <a:effectLst/>
              <a:latin typeface="Arial" panose="020B0604020202020204" pitchFamily="34" charset="0"/>
              <a:ea typeface="Times New Roman" panose="02020603050405020304" pitchFamily="18" charset="0"/>
            </a:endParaRPr>
          </a:p>
        </p:txBody>
      </p:sp>
      <p:sp>
        <p:nvSpPr>
          <p:cNvPr id="4" name="Slide Number Placeholder 3"/>
          <p:cNvSpPr>
            <a:spLocks noGrp="1"/>
          </p:cNvSpPr>
          <p:nvPr>
            <p:ph type="sldNum" sz="quarter" idx="10"/>
          </p:nvPr>
        </p:nvSpPr>
        <p:spPr/>
        <p:txBody>
          <a:bodyPr/>
          <a:lstStyle/>
          <a:p>
            <a:fld id="{D1ADB596-D218-9D43-A4EC-2B51BE929992}" type="slidenum">
              <a:rPr lang="en-US" smtClean="0"/>
              <a:t>7</a:t>
            </a:fld>
            <a:endParaRPr lang="en-US"/>
          </a:p>
        </p:txBody>
      </p:sp>
    </p:spTree>
    <p:extLst>
      <p:ext uri="{BB962C8B-B14F-4D97-AF65-F5344CB8AC3E}">
        <p14:creationId xmlns:p14="http://schemas.microsoft.com/office/powerpoint/2010/main" val="311519741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540385" algn="just">
              <a:lnSpc>
                <a:spcPts val="1500"/>
              </a:lnSpc>
            </a:pPr>
            <a:endParaRPr lang="en-GB" sz="1800" dirty="0">
              <a:effectLst/>
              <a:latin typeface="Arial" panose="020B0604020202020204" pitchFamily="34" charset="0"/>
              <a:ea typeface="Times New Roman" panose="02020603050405020304" pitchFamily="18" charset="0"/>
            </a:endParaRPr>
          </a:p>
        </p:txBody>
      </p:sp>
      <p:sp>
        <p:nvSpPr>
          <p:cNvPr id="4" name="Slide Number Placeholder 3"/>
          <p:cNvSpPr>
            <a:spLocks noGrp="1"/>
          </p:cNvSpPr>
          <p:nvPr>
            <p:ph type="sldNum" sz="quarter" idx="10"/>
          </p:nvPr>
        </p:nvSpPr>
        <p:spPr/>
        <p:txBody>
          <a:bodyPr/>
          <a:lstStyle/>
          <a:p>
            <a:fld id="{D1ADB596-D218-9D43-A4EC-2B51BE929992}" type="slidenum">
              <a:rPr lang="en-US" smtClean="0"/>
              <a:t>8</a:t>
            </a:fld>
            <a:endParaRPr lang="en-US"/>
          </a:p>
        </p:txBody>
      </p:sp>
    </p:spTree>
    <p:extLst>
      <p:ext uri="{BB962C8B-B14F-4D97-AF65-F5344CB8AC3E}">
        <p14:creationId xmlns:p14="http://schemas.microsoft.com/office/powerpoint/2010/main" val="119950343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lvl="0" indent="0" algn="just">
              <a:lnSpc>
                <a:spcPts val="1500"/>
              </a:lnSpc>
              <a:buFont typeface="Symbol" panose="05050102010706020507" pitchFamily="18" charset="2"/>
              <a:buNone/>
            </a:pPr>
            <a:r>
              <a:rPr lang="en-GB" sz="1800" dirty="0">
                <a:effectLst/>
                <a:latin typeface="Arial" panose="020B0604020202020204" pitchFamily="34" charset="0"/>
                <a:ea typeface="Times New Roman" panose="02020603050405020304" pitchFamily="18" charset="0"/>
              </a:rPr>
              <a:t>What colour hair does Kim have? Who in this class has the same colour hair as Kim?</a:t>
            </a:r>
          </a:p>
        </p:txBody>
      </p:sp>
      <p:sp>
        <p:nvSpPr>
          <p:cNvPr id="4" name="Slide Number Placeholder 3"/>
          <p:cNvSpPr>
            <a:spLocks noGrp="1"/>
          </p:cNvSpPr>
          <p:nvPr>
            <p:ph type="sldNum" sz="quarter" idx="10"/>
          </p:nvPr>
        </p:nvSpPr>
        <p:spPr/>
        <p:txBody>
          <a:bodyPr/>
          <a:lstStyle/>
          <a:p>
            <a:fld id="{D1ADB596-D218-9D43-A4EC-2B51BE929992}" type="slidenum">
              <a:rPr lang="en-US" smtClean="0"/>
              <a:t>9</a:t>
            </a:fld>
            <a:endParaRPr lang="en-US"/>
          </a:p>
        </p:txBody>
      </p:sp>
    </p:spTree>
    <p:extLst>
      <p:ext uri="{BB962C8B-B14F-4D97-AF65-F5344CB8AC3E}">
        <p14:creationId xmlns:p14="http://schemas.microsoft.com/office/powerpoint/2010/main" val="220261441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BBDF3A28-B259-DC42-8C10-1F43EA05D7FC}" type="datetime1">
              <a:rPr lang="en-GB" smtClean="0"/>
              <a:t>26/09/2022</a:t>
            </a:fld>
            <a:endParaRPr lang="en-US"/>
          </a:p>
        </p:txBody>
      </p:sp>
      <p:sp>
        <p:nvSpPr>
          <p:cNvPr id="5" name="Footer Placeholder 4"/>
          <p:cNvSpPr>
            <a:spLocks noGrp="1"/>
          </p:cNvSpPr>
          <p:nvPr>
            <p:ph type="ftr" sz="quarter" idx="11"/>
          </p:nvPr>
        </p:nvSpPr>
        <p:spPr/>
        <p:txBody>
          <a:bodyPr/>
          <a:lstStyle/>
          <a:p>
            <a:r>
              <a:rPr lang="en-US"/>
              <a:t>Presentation name here</a:t>
            </a:r>
          </a:p>
        </p:txBody>
      </p:sp>
      <p:sp>
        <p:nvSpPr>
          <p:cNvPr id="6" name="Slide Number Placeholder 5"/>
          <p:cNvSpPr>
            <a:spLocks noGrp="1"/>
          </p:cNvSpPr>
          <p:nvPr>
            <p:ph type="sldNum" sz="quarter" idx="12"/>
          </p:nvPr>
        </p:nvSpPr>
        <p:spPr/>
        <p:txBody>
          <a:bodyPr/>
          <a:lstStyle/>
          <a:p>
            <a:fld id="{C60CF922-CD15-2B46-8BE2-C98E4FA1F969}" type="slidenum">
              <a:rPr lang="en-US" smtClean="0"/>
              <a:t>‹#›</a:t>
            </a:fld>
            <a:endParaRPr lang="en-US"/>
          </a:p>
        </p:txBody>
      </p:sp>
    </p:spTree>
    <p:extLst>
      <p:ext uri="{BB962C8B-B14F-4D97-AF65-F5344CB8AC3E}">
        <p14:creationId xmlns:p14="http://schemas.microsoft.com/office/powerpoint/2010/main" val="13457842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BA729C6-720C-CD4A-80B4-454A0ED44C0B}" type="datetime1">
              <a:rPr lang="en-GB" smtClean="0"/>
              <a:t>26/09/2022</a:t>
            </a:fld>
            <a:endParaRPr lang="en-US"/>
          </a:p>
        </p:txBody>
      </p:sp>
      <p:sp>
        <p:nvSpPr>
          <p:cNvPr id="5" name="Footer Placeholder 4"/>
          <p:cNvSpPr>
            <a:spLocks noGrp="1"/>
          </p:cNvSpPr>
          <p:nvPr>
            <p:ph type="ftr" sz="quarter" idx="11"/>
          </p:nvPr>
        </p:nvSpPr>
        <p:spPr/>
        <p:txBody>
          <a:bodyPr/>
          <a:lstStyle/>
          <a:p>
            <a:r>
              <a:rPr lang="en-US"/>
              <a:t>Presentation name here</a:t>
            </a:r>
          </a:p>
        </p:txBody>
      </p:sp>
      <p:sp>
        <p:nvSpPr>
          <p:cNvPr id="6" name="Slide Number Placeholder 5"/>
          <p:cNvSpPr>
            <a:spLocks noGrp="1"/>
          </p:cNvSpPr>
          <p:nvPr>
            <p:ph type="sldNum" sz="quarter" idx="12"/>
          </p:nvPr>
        </p:nvSpPr>
        <p:spPr/>
        <p:txBody>
          <a:bodyPr/>
          <a:lstStyle/>
          <a:p>
            <a:fld id="{C60CF922-CD15-2B46-8BE2-C98E4FA1F969}" type="slidenum">
              <a:rPr lang="en-US" smtClean="0"/>
              <a:t>‹#›</a:t>
            </a:fld>
            <a:endParaRPr lang="en-US"/>
          </a:p>
        </p:txBody>
      </p:sp>
    </p:spTree>
    <p:extLst>
      <p:ext uri="{BB962C8B-B14F-4D97-AF65-F5344CB8AC3E}">
        <p14:creationId xmlns:p14="http://schemas.microsoft.com/office/powerpoint/2010/main" val="4813283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8781F29-62E0-D24B-95F3-AC826BB0C4B7}" type="datetime1">
              <a:rPr lang="en-GB" smtClean="0"/>
              <a:t>26/09/2022</a:t>
            </a:fld>
            <a:endParaRPr lang="en-US"/>
          </a:p>
        </p:txBody>
      </p:sp>
      <p:sp>
        <p:nvSpPr>
          <p:cNvPr id="5" name="Footer Placeholder 4"/>
          <p:cNvSpPr>
            <a:spLocks noGrp="1"/>
          </p:cNvSpPr>
          <p:nvPr>
            <p:ph type="ftr" sz="quarter" idx="11"/>
          </p:nvPr>
        </p:nvSpPr>
        <p:spPr/>
        <p:txBody>
          <a:bodyPr/>
          <a:lstStyle/>
          <a:p>
            <a:r>
              <a:rPr lang="en-US"/>
              <a:t>Presentation name here</a:t>
            </a:r>
          </a:p>
        </p:txBody>
      </p:sp>
      <p:sp>
        <p:nvSpPr>
          <p:cNvPr id="6" name="Slide Number Placeholder 5"/>
          <p:cNvSpPr>
            <a:spLocks noGrp="1"/>
          </p:cNvSpPr>
          <p:nvPr>
            <p:ph type="sldNum" sz="quarter" idx="12"/>
          </p:nvPr>
        </p:nvSpPr>
        <p:spPr/>
        <p:txBody>
          <a:bodyPr/>
          <a:lstStyle/>
          <a:p>
            <a:fld id="{C60CF922-CD15-2B46-8BE2-C98E4FA1F969}" type="slidenum">
              <a:rPr lang="en-US" smtClean="0"/>
              <a:t>‹#›</a:t>
            </a:fld>
            <a:endParaRPr lang="en-US"/>
          </a:p>
        </p:txBody>
      </p:sp>
    </p:spTree>
    <p:extLst>
      <p:ext uri="{BB962C8B-B14F-4D97-AF65-F5344CB8AC3E}">
        <p14:creationId xmlns:p14="http://schemas.microsoft.com/office/powerpoint/2010/main" val="25585788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78E4B3A-F2EA-B846-BCE5-6613D2067B0F}" type="datetime1">
              <a:rPr lang="en-GB" smtClean="0"/>
              <a:t>26/09/2022</a:t>
            </a:fld>
            <a:endParaRPr lang="en-US"/>
          </a:p>
        </p:txBody>
      </p:sp>
      <p:sp>
        <p:nvSpPr>
          <p:cNvPr id="5" name="Footer Placeholder 4"/>
          <p:cNvSpPr>
            <a:spLocks noGrp="1"/>
          </p:cNvSpPr>
          <p:nvPr>
            <p:ph type="ftr" sz="quarter" idx="11"/>
          </p:nvPr>
        </p:nvSpPr>
        <p:spPr/>
        <p:txBody>
          <a:bodyPr/>
          <a:lstStyle/>
          <a:p>
            <a:r>
              <a:rPr lang="en-US"/>
              <a:t>Presentation name here</a:t>
            </a:r>
          </a:p>
        </p:txBody>
      </p:sp>
      <p:sp>
        <p:nvSpPr>
          <p:cNvPr id="6" name="Slide Number Placeholder 5"/>
          <p:cNvSpPr>
            <a:spLocks noGrp="1"/>
          </p:cNvSpPr>
          <p:nvPr>
            <p:ph type="sldNum" sz="quarter" idx="12"/>
          </p:nvPr>
        </p:nvSpPr>
        <p:spPr/>
        <p:txBody>
          <a:bodyPr/>
          <a:lstStyle/>
          <a:p>
            <a:fld id="{C60CF922-CD15-2B46-8BE2-C98E4FA1F969}" type="slidenum">
              <a:rPr lang="en-US" smtClean="0"/>
              <a:t>‹#›</a:t>
            </a:fld>
            <a:endParaRPr lang="en-US"/>
          </a:p>
        </p:txBody>
      </p:sp>
    </p:spTree>
    <p:extLst>
      <p:ext uri="{BB962C8B-B14F-4D97-AF65-F5344CB8AC3E}">
        <p14:creationId xmlns:p14="http://schemas.microsoft.com/office/powerpoint/2010/main" val="1177912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5415AF7-02B2-284E-982F-99996CD86E97}" type="datetime1">
              <a:rPr lang="en-GB" smtClean="0"/>
              <a:t>26/09/2022</a:t>
            </a:fld>
            <a:endParaRPr lang="en-US"/>
          </a:p>
        </p:txBody>
      </p:sp>
      <p:sp>
        <p:nvSpPr>
          <p:cNvPr id="5" name="Footer Placeholder 4"/>
          <p:cNvSpPr>
            <a:spLocks noGrp="1"/>
          </p:cNvSpPr>
          <p:nvPr>
            <p:ph type="ftr" sz="quarter" idx="11"/>
          </p:nvPr>
        </p:nvSpPr>
        <p:spPr/>
        <p:txBody>
          <a:bodyPr/>
          <a:lstStyle/>
          <a:p>
            <a:r>
              <a:rPr lang="en-US"/>
              <a:t>Presentation name here</a:t>
            </a:r>
          </a:p>
        </p:txBody>
      </p:sp>
      <p:sp>
        <p:nvSpPr>
          <p:cNvPr id="6" name="Slide Number Placeholder 5"/>
          <p:cNvSpPr>
            <a:spLocks noGrp="1"/>
          </p:cNvSpPr>
          <p:nvPr>
            <p:ph type="sldNum" sz="quarter" idx="12"/>
          </p:nvPr>
        </p:nvSpPr>
        <p:spPr/>
        <p:txBody>
          <a:bodyPr/>
          <a:lstStyle/>
          <a:p>
            <a:fld id="{C60CF922-CD15-2B46-8BE2-C98E4FA1F969}" type="slidenum">
              <a:rPr lang="en-US" smtClean="0"/>
              <a:t>‹#›</a:t>
            </a:fld>
            <a:endParaRPr lang="en-US"/>
          </a:p>
        </p:txBody>
      </p:sp>
    </p:spTree>
    <p:extLst>
      <p:ext uri="{BB962C8B-B14F-4D97-AF65-F5344CB8AC3E}">
        <p14:creationId xmlns:p14="http://schemas.microsoft.com/office/powerpoint/2010/main" val="28810658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DAD8DF7B-F1BE-F642-9184-3ABB55409E15}" type="datetime1">
              <a:rPr lang="en-GB" smtClean="0"/>
              <a:t>26/09/2022</a:t>
            </a:fld>
            <a:endParaRPr lang="en-US"/>
          </a:p>
        </p:txBody>
      </p:sp>
      <p:sp>
        <p:nvSpPr>
          <p:cNvPr id="6" name="Footer Placeholder 5"/>
          <p:cNvSpPr>
            <a:spLocks noGrp="1"/>
          </p:cNvSpPr>
          <p:nvPr>
            <p:ph type="ftr" sz="quarter" idx="11"/>
          </p:nvPr>
        </p:nvSpPr>
        <p:spPr/>
        <p:txBody>
          <a:bodyPr/>
          <a:lstStyle/>
          <a:p>
            <a:r>
              <a:rPr lang="en-US"/>
              <a:t>Presentation name here</a:t>
            </a:r>
          </a:p>
        </p:txBody>
      </p:sp>
      <p:sp>
        <p:nvSpPr>
          <p:cNvPr id="7" name="Slide Number Placeholder 6"/>
          <p:cNvSpPr>
            <a:spLocks noGrp="1"/>
          </p:cNvSpPr>
          <p:nvPr>
            <p:ph type="sldNum" sz="quarter" idx="12"/>
          </p:nvPr>
        </p:nvSpPr>
        <p:spPr/>
        <p:txBody>
          <a:bodyPr/>
          <a:lstStyle/>
          <a:p>
            <a:fld id="{C60CF922-CD15-2B46-8BE2-C98E4FA1F969}" type="slidenum">
              <a:rPr lang="en-US" smtClean="0"/>
              <a:t>‹#›</a:t>
            </a:fld>
            <a:endParaRPr lang="en-US"/>
          </a:p>
        </p:txBody>
      </p:sp>
    </p:spTree>
    <p:extLst>
      <p:ext uri="{BB962C8B-B14F-4D97-AF65-F5344CB8AC3E}">
        <p14:creationId xmlns:p14="http://schemas.microsoft.com/office/powerpoint/2010/main" val="41550044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78F669F-901A-0545-8E2D-3061FF532DF1}" type="datetime1">
              <a:rPr lang="en-GB" smtClean="0"/>
              <a:t>26/09/2022</a:t>
            </a:fld>
            <a:endParaRPr lang="en-US"/>
          </a:p>
        </p:txBody>
      </p:sp>
      <p:sp>
        <p:nvSpPr>
          <p:cNvPr id="8" name="Footer Placeholder 7"/>
          <p:cNvSpPr>
            <a:spLocks noGrp="1"/>
          </p:cNvSpPr>
          <p:nvPr>
            <p:ph type="ftr" sz="quarter" idx="11"/>
          </p:nvPr>
        </p:nvSpPr>
        <p:spPr/>
        <p:txBody>
          <a:bodyPr/>
          <a:lstStyle/>
          <a:p>
            <a:r>
              <a:rPr lang="en-US"/>
              <a:t>Presentation name here</a:t>
            </a:r>
          </a:p>
        </p:txBody>
      </p:sp>
      <p:sp>
        <p:nvSpPr>
          <p:cNvPr id="9" name="Slide Number Placeholder 8"/>
          <p:cNvSpPr>
            <a:spLocks noGrp="1"/>
          </p:cNvSpPr>
          <p:nvPr>
            <p:ph type="sldNum" sz="quarter" idx="12"/>
          </p:nvPr>
        </p:nvSpPr>
        <p:spPr/>
        <p:txBody>
          <a:bodyPr/>
          <a:lstStyle/>
          <a:p>
            <a:fld id="{C60CF922-CD15-2B46-8BE2-C98E4FA1F969}" type="slidenum">
              <a:rPr lang="en-US" smtClean="0"/>
              <a:t>‹#›</a:t>
            </a:fld>
            <a:endParaRPr lang="en-US"/>
          </a:p>
        </p:txBody>
      </p:sp>
    </p:spTree>
    <p:extLst>
      <p:ext uri="{BB962C8B-B14F-4D97-AF65-F5344CB8AC3E}">
        <p14:creationId xmlns:p14="http://schemas.microsoft.com/office/powerpoint/2010/main" val="28009367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897D41A3-5C84-AE48-80D5-CECD255030C9}" type="datetime1">
              <a:rPr lang="en-GB" smtClean="0"/>
              <a:t>26/09/2022</a:t>
            </a:fld>
            <a:endParaRPr lang="en-US"/>
          </a:p>
        </p:txBody>
      </p:sp>
      <p:sp>
        <p:nvSpPr>
          <p:cNvPr id="4" name="Footer Placeholder 3"/>
          <p:cNvSpPr>
            <a:spLocks noGrp="1"/>
          </p:cNvSpPr>
          <p:nvPr>
            <p:ph type="ftr" sz="quarter" idx="11"/>
          </p:nvPr>
        </p:nvSpPr>
        <p:spPr/>
        <p:txBody>
          <a:bodyPr/>
          <a:lstStyle/>
          <a:p>
            <a:r>
              <a:rPr lang="en-US"/>
              <a:t>Presentation name here</a:t>
            </a:r>
          </a:p>
        </p:txBody>
      </p:sp>
      <p:sp>
        <p:nvSpPr>
          <p:cNvPr id="5" name="Slide Number Placeholder 4"/>
          <p:cNvSpPr>
            <a:spLocks noGrp="1"/>
          </p:cNvSpPr>
          <p:nvPr>
            <p:ph type="sldNum" sz="quarter" idx="12"/>
          </p:nvPr>
        </p:nvSpPr>
        <p:spPr/>
        <p:txBody>
          <a:bodyPr/>
          <a:lstStyle/>
          <a:p>
            <a:fld id="{C60CF922-CD15-2B46-8BE2-C98E4FA1F969}" type="slidenum">
              <a:rPr lang="en-US" smtClean="0"/>
              <a:t>‹#›</a:t>
            </a:fld>
            <a:endParaRPr lang="en-US"/>
          </a:p>
        </p:txBody>
      </p:sp>
    </p:spTree>
    <p:extLst>
      <p:ext uri="{BB962C8B-B14F-4D97-AF65-F5344CB8AC3E}">
        <p14:creationId xmlns:p14="http://schemas.microsoft.com/office/powerpoint/2010/main" val="35716195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0265686-31EB-BA46-AF93-7633D4C61FF4}" type="datetime1">
              <a:rPr lang="en-GB" smtClean="0"/>
              <a:t>26/09/2022</a:t>
            </a:fld>
            <a:endParaRPr lang="en-US"/>
          </a:p>
        </p:txBody>
      </p:sp>
      <p:sp>
        <p:nvSpPr>
          <p:cNvPr id="3" name="Footer Placeholder 2"/>
          <p:cNvSpPr>
            <a:spLocks noGrp="1"/>
          </p:cNvSpPr>
          <p:nvPr>
            <p:ph type="ftr" sz="quarter" idx="11"/>
          </p:nvPr>
        </p:nvSpPr>
        <p:spPr/>
        <p:txBody>
          <a:bodyPr/>
          <a:lstStyle/>
          <a:p>
            <a:r>
              <a:rPr lang="en-US"/>
              <a:t>Presentation name here</a:t>
            </a:r>
          </a:p>
        </p:txBody>
      </p:sp>
      <p:sp>
        <p:nvSpPr>
          <p:cNvPr id="4" name="Slide Number Placeholder 3"/>
          <p:cNvSpPr>
            <a:spLocks noGrp="1"/>
          </p:cNvSpPr>
          <p:nvPr>
            <p:ph type="sldNum" sz="quarter" idx="12"/>
          </p:nvPr>
        </p:nvSpPr>
        <p:spPr/>
        <p:txBody>
          <a:bodyPr/>
          <a:lstStyle/>
          <a:p>
            <a:fld id="{C60CF922-CD15-2B46-8BE2-C98E4FA1F969}" type="slidenum">
              <a:rPr lang="en-US" smtClean="0"/>
              <a:t>‹#›</a:t>
            </a:fld>
            <a:endParaRPr lang="en-US"/>
          </a:p>
        </p:txBody>
      </p:sp>
    </p:spTree>
    <p:extLst>
      <p:ext uri="{BB962C8B-B14F-4D97-AF65-F5344CB8AC3E}">
        <p14:creationId xmlns:p14="http://schemas.microsoft.com/office/powerpoint/2010/main" val="41946211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4458FB5-4CE1-7A43-B078-AB770DC5DE95}" type="datetime1">
              <a:rPr lang="en-GB" smtClean="0"/>
              <a:t>26/09/2022</a:t>
            </a:fld>
            <a:endParaRPr lang="en-US"/>
          </a:p>
        </p:txBody>
      </p:sp>
      <p:sp>
        <p:nvSpPr>
          <p:cNvPr id="6" name="Footer Placeholder 5"/>
          <p:cNvSpPr>
            <a:spLocks noGrp="1"/>
          </p:cNvSpPr>
          <p:nvPr>
            <p:ph type="ftr" sz="quarter" idx="11"/>
          </p:nvPr>
        </p:nvSpPr>
        <p:spPr/>
        <p:txBody>
          <a:bodyPr/>
          <a:lstStyle/>
          <a:p>
            <a:r>
              <a:rPr lang="en-US"/>
              <a:t>Presentation name here</a:t>
            </a:r>
          </a:p>
        </p:txBody>
      </p:sp>
      <p:sp>
        <p:nvSpPr>
          <p:cNvPr id="7" name="Slide Number Placeholder 6"/>
          <p:cNvSpPr>
            <a:spLocks noGrp="1"/>
          </p:cNvSpPr>
          <p:nvPr>
            <p:ph type="sldNum" sz="quarter" idx="12"/>
          </p:nvPr>
        </p:nvSpPr>
        <p:spPr/>
        <p:txBody>
          <a:bodyPr/>
          <a:lstStyle/>
          <a:p>
            <a:fld id="{C60CF922-CD15-2B46-8BE2-C98E4FA1F969}" type="slidenum">
              <a:rPr lang="en-US" smtClean="0"/>
              <a:t>‹#›</a:t>
            </a:fld>
            <a:endParaRPr lang="en-US"/>
          </a:p>
        </p:txBody>
      </p:sp>
    </p:spTree>
    <p:extLst>
      <p:ext uri="{BB962C8B-B14F-4D97-AF65-F5344CB8AC3E}">
        <p14:creationId xmlns:p14="http://schemas.microsoft.com/office/powerpoint/2010/main" val="28256884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Drag picture to placeholder or click icon to add</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FC52335-70CD-774C-B910-55CAAA9A0365}" type="datetime1">
              <a:rPr lang="en-GB" smtClean="0"/>
              <a:t>26/09/2022</a:t>
            </a:fld>
            <a:endParaRPr lang="en-US"/>
          </a:p>
        </p:txBody>
      </p:sp>
      <p:sp>
        <p:nvSpPr>
          <p:cNvPr id="6" name="Footer Placeholder 5"/>
          <p:cNvSpPr>
            <a:spLocks noGrp="1"/>
          </p:cNvSpPr>
          <p:nvPr>
            <p:ph type="ftr" sz="quarter" idx="11"/>
          </p:nvPr>
        </p:nvSpPr>
        <p:spPr/>
        <p:txBody>
          <a:bodyPr/>
          <a:lstStyle/>
          <a:p>
            <a:r>
              <a:rPr lang="en-US"/>
              <a:t>Presentation name here</a:t>
            </a:r>
          </a:p>
        </p:txBody>
      </p:sp>
      <p:sp>
        <p:nvSpPr>
          <p:cNvPr id="7" name="Slide Number Placeholder 6"/>
          <p:cNvSpPr>
            <a:spLocks noGrp="1"/>
          </p:cNvSpPr>
          <p:nvPr>
            <p:ph type="sldNum" sz="quarter" idx="12"/>
          </p:nvPr>
        </p:nvSpPr>
        <p:spPr/>
        <p:txBody>
          <a:bodyPr/>
          <a:lstStyle/>
          <a:p>
            <a:fld id="{C60CF922-CD15-2B46-8BE2-C98E4FA1F969}" type="slidenum">
              <a:rPr lang="en-US" smtClean="0"/>
              <a:t>‹#›</a:t>
            </a:fld>
            <a:endParaRPr lang="en-US"/>
          </a:p>
        </p:txBody>
      </p:sp>
    </p:spTree>
    <p:extLst>
      <p:ext uri="{BB962C8B-B14F-4D97-AF65-F5344CB8AC3E}">
        <p14:creationId xmlns:p14="http://schemas.microsoft.com/office/powerpoint/2010/main" val="24615567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6A5A77A-91C6-0946-A8E3-AA51554AE327}" type="datetime1">
              <a:rPr lang="en-GB" smtClean="0"/>
              <a:t>26/09/2022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Presentation name here</a:t>
            </a: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60CF922-CD15-2B46-8BE2-C98E4FA1F969}" type="slidenum">
              <a:rPr lang="en-US" smtClean="0"/>
              <a:t>‹#›</a:t>
            </a:fld>
            <a:endParaRPr lang="en-US"/>
          </a:p>
        </p:txBody>
      </p:sp>
    </p:spTree>
    <p:extLst>
      <p:ext uri="{BB962C8B-B14F-4D97-AF65-F5344CB8AC3E}">
        <p14:creationId xmlns:p14="http://schemas.microsoft.com/office/powerpoint/2010/main" val="325274973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xml"/><Relationship Id="rId1" Type="http://schemas.openxmlformats.org/officeDocument/2006/relationships/slideLayout" Target="../slideLayouts/slideLayout1.xml"/><Relationship Id="rId5" Type="http://schemas.openxmlformats.org/officeDocument/2006/relationships/image" Target="../media/image4.jpeg"/><Relationship Id="rId4" Type="http://schemas.openxmlformats.org/officeDocument/2006/relationships/image" Target="../media/image3.jpeg"/></Relationships>
</file>

<file path=ppt/slides/_rels/slide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016175"/>
        </a:solidFill>
        <a:effectLst/>
      </p:bgPr>
    </p:bg>
    <p:spTree>
      <p:nvGrpSpPr>
        <p:cNvPr id="1" name=""/>
        <p:cNvGrpSpPr/>
        <p:nvPr/>
      </p:nvGrpSpPr>
      <p:grpSpPr>
        <a:xfrm>
          <a:off x="0" y="0"/>
          <a:ext cx="0" cy="0"/>
          <a:chOff x="0" y="0"/>
          <a:chExt cx="0" cy="0"/>
        </a:xfrm>
      </p:grpSpPr>
      <p:sp>
        <p:nvSpPr>
          <p:cNvPr id="123" name="Shape 123"/>
          <p:cNvSpPr/>
          <p:nvPr/>
        </p:nvSpPr>
        <p:spPr>
          <a:xfrm>
            <a:off x="288991" y="940459"/>
            <a:ext cx="8566019" cy="5055230"/>
          </a:xfrm>
          <a:prstGeom prst="rect">
            <a:avLst/>
          </a:prstGeom>
          <a:ln w="12700">
            <a:miter lim="400000"/>
          </a:ln>
          <a:extLst>
            <a:ext uri="{C572A759-6A51-4108-AA02-DFA0A04FC94B}">
              <ma14:wrappingTextBoxFlag xmlns="" xmlns:ma14="http://schemas.microsoft.com/office/mac/drawingml/2011/main" val="1"/>
            </a:ext>
          </a:extLst>
        </p:spPr>
        <p:txBody>
          <a:bodyPr wrap="square" lIns="34289" rIns="34289">
            <a:spAutoFit/>
          </a:bodyPr>
          <a:lstStyle/>
          <a:p>
            <a:r>
              <a:rPr lang="en-GB" sz="2700" b="1" dirty="0">
                <a:solidFill>
                  <a:schemeClr val="bg1"/>
                </a:solidFill>
                <a:latin typeface="Arial" panose="020B0604020202020204" pitchFamily="34" charset="0"/>
                <a:cs typeface="Arial" panose="020B0604020202020204" pitchFamily="34" charset="0"/>
              </a:rPr>
              <a:t>PowerPoint template to accompany the Everybody is Different RSHE 2022 lesson pack for:</a:t>
            </a:r>
          </a:p>
          <a:p>
            <a:endParaRPr lang="en-GB" sz="1500" dirty="0">
              <a:solidFill>
                <a:schemeClr val="bg1"/>
              </a:solidFill>
              <a:latin typeface="Arial" panose="020B0604020202020204" pitchFamily="34" charset="0"/>
              <a:cs typeface="Arial" panose="020B0604020202020204" pitchFamily="34" charset="0"/>
            </a:endParaRPr>
          </a:p>
          <a:p>
            <a:pPr marL="257175" indent="-257175">
              <a:buFont typeface="Arial" panose="020B0604020202020204" pitchFamily="34" charset="0"/>
              <a:buChar char="•"/>
            </a:pPr>
            <a:r>
              <a:rPr lang="en-US" sz="1200" dirty="0">
                <a:solidFill>
                  <a:schemeClr val="bg1"/>
                </a:solidFill>
                <a:latin typeface="Arial" panose="020B0604020202020204" pitchFamily="34" charset="0"/>
                <a:cs typeface="Arial" panose="020B0604020202020204" pitchFamily="34" charset="0"/>
              </a:rPr>
              <a:t>Secondary aged students – version 1 SEND</a:t>
            </a:r>
          </a:p>
          <a:p>
            <a:endParaRPr lang="en-US" sz="1500" dirty="0">
              <a:solidFill>
                <a:schemeClr val="bg1"/>
              </a:solidFill>
              <a:latin typeface="Arial" panose="020B0604020202020204" pitchFamily="34" charset="0"/>
              <a:cs typeface="Arial" panose="020B0604020202020204" pitchFamily="34" charset="0"/>
            </a:endParaRPr>
          </a:p>
          <a:p>
            <a:r>
              <a:rPr lang="en-GB" sz="1050" dirty="0">
                <a:solidFill>
                  <a:schemeClr val="bg1"/>
                </a:solidFill>
                <a:latin typeface="Arial" panose="020B0604020202020204" pitchFamily="34" charset="0"/>
                <a:cs typeface="Arial" panose="020B0604020202020204" pitchFamily="34" charset="0"/>
              </a:rPr>
              <a:t>We know that good teaching is tailored to meet the needs of the children or young people in each individual class. </a:t>
            </a:r>
            <a:r>
              <a:rPr lang="en-US" sz="1050" dirty="0">
                <a:solidFill>
                  <a:schemeClr val="bg1"/>
                </a:solidFill>
                <a:latin typeface="Arial" panose="020B0604020202020204" pitchFamily="34" charset="0"/>
                <a:cs typeface="Arial" panose="020B0604020202020204" pitchFamily="34" charset="0"/>
              </a:rPr>
              <a:t>That’s why we’ve created this editable PowerPoint template – feel free to adapt it to suit your teaching context or to add your school or college slide template to the background.</a:t>
            </a:r>
          </a:p>
          <a:p>
            <a:endParaRPr lang="en-US" sz="1500" dirty="0">
              <a:solidFill>
                <a:schemeClr val="bg1"/>
              </a:solidFill>
              <a:latin typeface="Arial" panose="020B0604020202020204" pitchFamily="34" charset="0"/>
              <a:cs typeface="Arial" panose="020B0604020202020204" pitchFamily="34" charset="0"/>
            </a:endParaRPr>
          </a:p>
          <a:p>
            <a:r>
              <a:rPr lang="en-US" sz="1050" b="1" dirty="0">
                <a:solidFill>
                  <a:schemeClr val="bg1"/>
                </a:solidFill>
                <a:latin typeface="Arial" panose="020B0604020202020204" pitchFamily="34" charset="0"/>
                <a:cs typeface="Arial" panose="020B0604020202020204" pitchFamily="34" charset="0"/>
              </a:rPr>
              <a:t>Who are Stonewall?</a:t>
            </a:r>
          </a:p>
          <a:p>
            <a:r>
              <a:rPr lang="en-GB" sz="1050" dirty="0">
                <a:solidFill>
                  <a:schemeClr val="bg1"/>
                </a:solidFill>
                <a:latin typeface="Arial" panose="020B0604020202020204" pitchFamily="34" charset="0"/>
                <a:cs typeface="Arial" panose="020B0604020202020204" pitchFamily="34" charset="0"/>
              </a:rPr>
              <a:t>This resource is produced by Stonewall, a UK-based charity that stands for the freedom, equity and potential of all lesbian, gay, bi, trans, queer, questioning and ace (LGBTQ+) people. At Stonewall, we imagine a world where LGBTQ+ people everywhere can live our lives to the full. Founded in London in 1989, we now work in each nation of the UK and have established partnerships across the globe. Over the last three decades, we have created transformative change in the lives of LGBTQ+ people in the UK, helping win equal rights around marriage, having children and inclusive education.</a:t>
            </a:r>
          </a:p>
          <a:p>
            <a:endParaRPr lang="en-GB" sz="1050" dirty="0">
              <a:solidFill>
                <a:schemeClr val="bg1"/>
              </a:solidFill>
              <a:latin typeface="Arial" panose="020B0604020202020204" pitchFamily="34" charset="0"/>
              <a:cs typeface="Arial" panose="020B0604020202020204" pitchFamily="34" charset="0"/>
            </a:endParaRPr>
          </a:p>
          <a:p>
            <a:r>
              <a:rPr lang="en-GB" sz="1050" dirty="0">
                <a:solidFill>
                  <a:schemeClr val="bg1"/>
                </a:solidFill>
                <a:latin typeface="Arial" panose="020B0604020202020204" pitchFamily="34" charset="0"/>
                <a:cs typeface="Arial" panose="020B0604020202020204" pitchFamily="34" charset="0"/>
              </a:rPr>
              <a:t>Our campaigns drive positive change for our communities, and our sustained change and empowerment programmes ensure that LGBTQ+ people can thrive throughout our lives. We make sure that the world hears and learns from our communities, and our work is grounded in evidence and expertise.</a:t>
            </a:r>
          </a:p>
          <a:p>
            <a:endParaRPr lang="en-GB" sz="1050" dirty="0">
              <a:solidFill>
                <a:schemeClr val="bg1"/>
              </a:solidFill>
              <a:latin typeface="Arial" panose="020B0604020202020204" pitchFamily="34" charset="0"/>
              <a:cs typeface="Arial" panose="020B0604020202020204" pitchFamily="34" charset="0"/>
            </a:endParaRPr>
          </a:p>
          <a:p>
            <a:r>
              <a:rPr lang="en-GB" sz="1050" dirty="0">
                <a:solidFill>
                  <a:schemeClr val="bg1"/>
                </a:solidFill>
                <a:latin typeface="Arial" panose="020B0604020202020204" pitchFamily="34" charset="0"/>
                <a:cs typeface="Arial" panose="020B0604020202020204" pitchFamily="34" charset="0"/>
              </a:rPr>
              <a:t>Stonewall is proud to provide information, support and guidance on LGBTQ+ inclusion; working towards a world where we’re all free to be. This does not constitute legal advice, and is not intended to be a substitute for legal counsel on any subject matter. To find out more about our work, visit us at www.stonewall.org.uk.   </a:t>
            </a:r>
          </a:p>
          <a:p>
            <a:endParaRPr lang="en-GB" sz="1050" dirty="0">
              <a:solidFill>
                <a:schemeClr val="bg1"/>
              </a:solidFill>
              <a:latin typeface="Arial" panose="020B0604020202020204" pitchFamily="34" charset="0"/>
              <a:cs typeface="Arial" panose="020B0604020202020204" pitchFamily="34" charset="0"/>
            </a:endParaRPr>
          </a:p>
          <a:p>
            <a:r>
              <a:rPr lang="en-GB" sz="1050" dirty="0">
                <a:solidFill>
                  <a:schemeClr val="bg1"/>
                </a:solidFill>
                <a:latin typeface="Arial" panose="020B0604020202020204" pitchFamily="34" charset="0"/>
                <a:cs typeface="Arial" panose="020B0604020202020204" pitchFamily="34" charset="0"/>
              </a:rPr>
              <a:t>Registered Charity No 1101255 (England and Wales) and SC039681 (Scotland)</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FB2AA203-7769-4318-8B21-9781EB3364C1}"/>
              </a:ext>
            </a:extLst>
          </p:cNvPr>
          <p:cNvSpPr txBox="1"/>
          <p:nvPr/>
        </p:nvSpPr>
        <p:spPr>
          <a:xfrm>
            <a:off x="921435" y="597878"/>
            <a:ext cx="6534442" cy="769441"/>
          </a:xfrm>
          <a:prstGeom prst="rect">
            <a:avLst/>
          </a:prstGeom>
          <a:noFill/>
        </p:spPr>
        <p:txBody>
          <a:bodyPr wrap="square" rtlCol="0">
            <a:spAutoFit/>
          </a:bodyPr>
          <a:lstStyle/>
          <a:p>
            <a:pPr algn="ctr"/>
            <a:r>
              <a:rPr lang="en-GB" sz="4400" dirty="0"/>
              <a:t>Kim is a woman.</a:t>
            </a:r>
          </a:p>
        </p:txBody>
      </p:sp>
      <p:pic>
        <p:nvPicPr>
          <p:cNvPr id="8" name="Picture 7" descr="A person in a black dress&#10;&#10;Description automatically generated with low confidence">
            <a:extLst>
              <a:ext uri="{FF2B5EF4-FFF2-40B4-BE49-F238E27FC236}">
                <a16:creationId xmlns:a16="http://schemas.microsoft.com/office/drawing/2014/main" id="{A907A7C8-E81C-48BA-997A-391A873637C0}"/>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1870563" y="1545865"/>
            <a:ext cx="5402873" cy="3601915"/>
          </a:xfrm>
          <a:prstGeom prst="rect">
            <a:avLst/>
          </a:prstGeom>
        </p:spPr>
      </p:pic>
    </p:spTree>
    <p:extLst>
      <p:ext uri="{BB962C8B-B14F-4D97-AF65-F5344CB8AC3E}">
        <p14:creationId xmlns:p14="http://schemas.microsoft.com/office/powerpoint/2010/main" val="213814651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FB2AA203-7769-4318-8B21-9781EB3364C1}"/>
              </a:ext>
            </a:extLst>
          </p:cNvPr>
          <p:cNvSpPr txBox="1"/>
          <p:nvPr/>
        </p:nvSpPr>
        <p:spPr>
          <a:xfrm>
            <a:off x="921435" y="597878"/>
            <a:ext cx="6534442" cy="769441"/>
          </a:xfrm>
          <a:prstGeom prst="rect">
            <a:avLst/>
          </a:prstGeom>
          <a:noFill/>
        </p:spPr>
        <p:txBody>
          <a:bodyPr wrap="square" rtlCol="0">
            <a:spAutoFit/>
          </a:bodyPr>
          <a:lstStyle/>
          <a:p>
            <a:pPr algn="ctr"/>
            <a:r>
              <a:rPr lang="en-GB" sz="4400" dirty="0"/>
              <a:t>Kim likes Disney films.</a:t>
            </a:r>
          </a:p>
        </p:txBody>
      </p:sp>
      <p:pic>
        <p:nvPicPr>
          <p:cNvPr id="8" name="Picture 7" descr="A person in a black dress&#10;&#10;Description automatically generated with low confidence">
            <a:extLst>
              <a:ext uri="{FF2B5EF4-FFF2-40B4-BE49-F238E27FC236}">
                <a16:creationId xmlns:a16="http://schemas.microsoft.com/office/drawing/2014/main" id="{A907A7C8-E81C-48BA-997A-391A873637C0}"/>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1870563" y="1545865"/>
            <a:ext cx="5402873" cy="3601915"/>
          </a:xfrm>
          <a:prstGeom prst="rect">
            <a:avLst/>
          </a:prstGeom>
        </p:spPr>
      </p:pic>
    </p:spTree>
    <p:extLst>
      <p:ext uri="{BB962C8B-B14F-4D97-AF65-F5344CB8AC3E}">
        <p14:creationId xmlns:p14="http://schemas.microsoft.com/office/powerpoint/2010/main" val="389312085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FB2AA203-7769-4318-8B21-9781EB3364C1}"/>
              </a:ext>
            </a:extLst>
          </p:cNvPr>
          <p:cNvSpPr txBox="1"/>
          <p:nvPr/>
        </p:nvSpPr>
        <p:spPr>
          <a:xfrm>
            <a:off x="921435" y="597878"/>
            <a:ext cx="6534442" cy="769441"/>
          </a:xfrm>
          <a:prstGeom prst="rect">
            <a:avLst/>
          </a:prstGeom>
          <a:noFill/>
        </p:spPr>
        <p:txBody>
          <a:bodyPr wrap="square" rtlCol="0">
            <a:spAutoFit/>
          </a:bodyPr>
          <a:lstStyle/>
          <a:p>
            <a:pPr algn="ctr"/>
            <a:r>
              <a:rPr lang="en-GB" sz="4400" dirty="0"/>
              <a:t>Kim likes to sing.</a:t>
            </a:r>
          </a:p>
        </p:txBody>
      </p:sp>
      <p:pic>
        <p:nvPicPr>
          <p:cNvPr id="8" name="Picture 7" descr="A person in a black dress&#10;&#10;Description automatically generated with low confidence">
            <a:extLst>
              <a:ext uri="{FF2B5EF4-FFF2-40B4-BE49-F238E27FC236}">
                <a16:creationId xmlns:a16="http://schemas.microsoft.com/office/drawing/2014/main" id="{A907A7C8-E81C-48BA-997A-391A873637C0}"/>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1870563" y="1545865"/>
            <a:ext cx="5402873" cy="3601915"/>
          </a:xfrm>
          <a:prstGeom prst="rect">
            <a:avLst/>
          </a:prstGeom>
        </p:spPr>
      </p:pic>
    </p:spTree>
    <p:extLst>
      <p:ext uri="{BB962C8B-B14F-4D97-AF65-F5344CB8AC3E}">
        <p14:creationId xmlns:p14="http://schemas.microsoft.com/office/powerpoint/2010/main" val="1371697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FB2AA203-7769-4318-8B21-9781EB3364C1}"/>
              </a:ext>
            </a:extLst>
          </p:cNvPr>
          <p:cNvSpPr txBox="1"/>
          <p:nvPr/>
        </p:nvSpPr>
        <p:spPr>
          <a:xfrm>
            <a:off x="921435" y="597878"/>
            <a:ext cx="6534442" cy="769441"/>
          </a:xfrm>
          <a:prstGeom prst="rect">
            <a:avLst/>
          </a:prstGeom>
          <a:noFill/>
        </p:spPr>
        <p:txBody>
          <a:bodyPr wrap="square" rtlCol="0">
            <a:spAutoFit/>
          </a:bodyPr>
          <a:lstStyle/>
          <a:p>
            <a:pPr algn="ctr"/>
            <a:r>
              <a:rPr lang="en-GB" sz="4400" dirty="0"/>
              <a:t>Kim is trans.</a:t>
            </a:r>
          </a:p>
        </p:txBody>
      </p:sp>
      <p:pic>
        <p:nvPicPr>
          <p:cNvPr id="8" name="Picture 7" descr="A person in a black dress&#10;&#10;Description automatically generated with low confidence">
            <a:extLst>
              <a:ext uri="{FF2B5EF4-FFF2-40B4-BE49-F238E27FC236}">
                <a16:creationId xmlns:a16="http://schemas.microsoft.com/office/drawing/2014/main" id="{A907A7C8-E81C-48BA-997A-391A873637C0}"/>
              </a:ext>
            </a:extLst>
          </p:cNvPr>
          <p:cNvPicPr>
            <a:picLocks noChangeAspect="1"/>
          </p:cNvPicPr>
          <p:nvPr/>
        </p:nvPicPr>
        <p:blipFill rotWithShape="1">
          <a:blip r:embed="rId3" cstate="screen">
            <a:extLst>
              <a:ext uri="{28A0092B-C50C-407E-A947-70E740481C1C}">
                <a14:useLocalDpi xmlns:a14="http://schemas.microsoft.com/office/drawing/2010/main"/>
              </a:ext>
            </a:extLst>
          </a:blip>
          <a:srcRect/>
          <a:stretch/>
        </p:blipFill>
        <p:spPr>
          <a:xfrm>
            <a:off x="527538" y="1637898"/>
            <a:ext cx="2814655" cy="3241833"/>
          </a:xfrm>
          <a:prstGeom prst="rect">
            <a:avLst/>
          </a:prstGeom>
        </p:spPr>
      </p:pic>
      <p:sp>
        <p:nvSpPr>
          <p:cNvPr id="9" name="TextBox 8">
            <a:extLst>
              <a:ext uri="{FF2B5EF4-FFF2-40B4-BE49-F238E27FC236}">
                <a16:creationId xmlns:a16="http://schemas.microsoft.com/office/drawing/2014/main" id="{C77B3778-5E31-48E6-8695-D75A8D48AC35}"/>
              </a:ext>
            </a:extLst>
          </p:cNvPr>
          <p:cNvSpPr txBox="1"/>
          <p:nvPr/>
        </p:nvSpPr>
        <p:spPr>
          <a:xfrm>
            <a:off x="3472962" y="1637898"/>
            <a:ext cx="4741654" cy="3539430"/>
          </a:xfrm>
          <a:prstGeom prst="rect">
            <a:avLst/>
          </a:prstGeom>
          <a:noFill/>
        </p:spPr>
        <p:txBody>
          <a:bodyPr wrap="square" rtlCol="0">
            <a:spAutoFit/>
          </a:bodyPr>
          <a:lstStyle/>
          <a:p>
            <a:r>
              <a:rPr lang="en-GB" sz="3200" dirty="0"/>
              <a:t>When Kim was born, people thought that she was a boy.</a:t>
            </a:r>
          </a:p>
          <a:p>
            <a:endParaRPr lang="en-GB" sz="3200" dirty="0"/>
          </a:p>
          <a:p>
            <a:r>
              <a:rPr lang="en-GB" sz="3200" dirty="0"/>
              <a:t>When she got older, Kim told people that she is a woman.</a:t>
            </a:r>
          </a:p>
        </p:txBody>
      </p:sp>
    </p:spTree>
    <p:extLst>
      <p:ext uri="{BB962C8B-B14F-4D97-AF65-F5344CB8AC3E}">
        <p14:creationId xmlns:p14="http://schemas.microsoft.com/office/powerpoint/2010/main" val="4567072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FB2AA203-7769-4318-8B21-9781EB3364C1}"/>
              </a:ext>
            </a:extLst>
          </p:cNvPr>
          <p:cNvSpPr txBox="1"/>
          <p:nvPr/>
        </p:nvSpPr>
        <p:spPr>
          <a:xfrm>
            <a:off x="921435" y="597878"/>
            <a:ext cx="6534442" cy="4832092"/>
          </a:xfrm>
          <a:prstGeom prst="rect">
            <a:avLst/>
          </a:prstGeom>
          <a:noFill/>
        </p:spPr>
        <p:txBody>
          <a:bodyPr wrap="square" rtlCol="0">
            <a:spAutoFit/>
          </a:bodyPr>
          <a:lstStyle/>
          <a:p>
            <a:pPr algn="ctr"/>
            <a:r>
              <a:rPr lang="en-GB" sz="4400" dirty="0"/>
              <a:t>Kim is trans.</a:t>
            </a:r>
          </a:p>
          <a:p>
            <a:pPr algn="ctr"/>
            <a:endParaRPr lang="en-GB" sz="4400" dirty="0"/>
          </a:p>
          <a:p>
            <a:pPr algn="ctr"/>
            <a:endParaRPr lang="en-GB" sz="4400" dirty="0"/>
          </a:p>
          <a:p>
            <a:pPr algn="ctr"/>
            <a:endParaRPr lang="en-GB" sz="4400" dirty="0"/>
          </a:p>
          <a:p>
            <a:pPr algn="ctr"/>
            <a:endParaRPr lang="en-GB" sz="4400" dirty="0"/>
          </a:p>
          <a:p>
            <a:pPr algn="ctr"/>
            <a:r>
              <a:rPr lang="en-GB" sz="4400" dirty="0"/>
              <a:t>Some people are trans. </a:t>
            </a:r>
          </a:p>
          <a:p>
            <a:pPr algn="ctr"/>
            <a:r>
              <a:rPr lang="en-GB" sz="4400" dirty="0"/>
              <a:t>It’s ok.</a:t>
            </a:r>
          </a:p>
        </p:txBody>
      </p:sp>
      <p:pic>
        <p:nvPicPr>
          <p:cNvPr id="8" name="Picture 7" descr="A person in a black dress&#10;&#10;Description automatically generated with low confidence">
            <a:extLst>
              <a:ext uri="{FF2B5EF4-FFF2-40B4-BE49-F238E27FC236}">
                <a16:creationId xmlns:a16="http://schemas.microsoft.com/office/drawing/2014/main" id="{D59B6802-F055-4818-8CD0-360B8B6D21FB}"/>
              </a:ext>
            </a:extLst>
          </p:cNvPr>
          <p:cNvPicPr>
            <a:picLocks noChangeAspect="1"/>
          </p:cNvPicPr>
          <p:nvPr/>
        </p:nvPicPr>
        <p:blipFill rotWithShape="1">
          <a:blip r:embed="rId3" cstate="screen">
            <a:extLst>
              <a:ext uri="{28A0092B-C50C-407E-A947-70E740481C1C}">
                <a14:useLocalDpi xmlns:a14="http://schemas.microsoft.com/office/drawing/2010/main"/>
              </a:ext>
            </a:extLst>
          </a:blip>
          <a:srcRect/>
          <a:stretch/>
        </p:blipFill>
        <p:spPr>
          <a:xfrm>
            <a:off x="3001137" y="1453573"/>
            <a:ext cx="2186326" cy="2518143"/>
          </a:xfrm>
          <a:prstGeom prst="rect">
            <a:avLst/>
          </a:prstGeom>
        </p:spPr>
      </p:pic>
    </p:spTree>
    <p:extLst>
      <p:ext uri="{BB962C8B-B14F-4D97-AF65-F5344CB8AC3E}">
        <p14:creationId xmlns:p14="http://schemas.microsoft.com/office/powerpoint/2010/main" val="16855616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3D0FD3CD-7F1D-4828-AA46-4AAF94894570}"/>
              </a:ext>
            </a:extLst>
          </p:cNvPr>
          <p:cNvPicPr>
            <a:picLocks noChangeAspect="1"/>
          </p:cNvPicPr>
          <p:nvPr/>
        </p:nvPicPr>
        <p:blipFill rotWithShape="1">
          <a:blip r:embed="rId3" cstate="screen">
            <a:extLst>
              <a:ext uri="{28A0092B-C50C-407E-A947-70E740481C1C}">
                <a14:useLocalDpi xmlns:a14="http://schemas.microsoft.com/office/drawing/2010/main"/>
              </a:ext>
            </a:extLst>
          </a:blip>
          <a:srcRect l="769" r="960" b="1677"/>
          <a:stretch/>
        </p:blipFill>
        <p:spPr>
          <a:xfrm>
            <a:off x="889449" y="1052699"/>
            <a:ext cx="6369002" cy="4481141"/>
          </a:xfrm>
          <a:prstGeom prst="rect">
            <a:avLst/>
          </a:prstGeom>
          <a:ln w="28575">
            <a:solidFill>
              <a:schemeClr val="tx1"/>
            </a:solidFill>
          </a:ln>
        </p:spPr>
      </p:pic>
    </p:spTree>
    <p:extLst>
      <p:ext uri="{BB962C8B-B14F-4D97-AF65-F5344CB8AC3E}">
        <p14:creationId xmlns:p14="http://schemas.microsoft.com/office/powerpoint/2010/main" val="361331332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1" name="Group 10">
            <a:extLst>
              <a:ext uri="{FF2B5EF4-FFF2-40B4-BE49-F238E27FC236}">
                <a16:creationId xmlns:a16="http://schemas.microsoft.com/office/drawing/2014/main" id="{630F6158-F699-4977-9736-50B792879328}"/>
              </a:ext>
            </a:extLst>
          </p:cNvPr>
          <p:cNvGrpSpPr/>
          <p:nvPr/>
        </p:nvGrpSpPr>
        <p:grpSpPr>
          <a:xfrm>
            <a:off x="889449" y="1052699"/>
            <a:ext cx="6369002" cy="4481141"/>
            <a:chOff x="902237" y="888028"/>
            <a:chExt cx="6369002" cy="4481141"/>
          </a:xfrm>
        </p:grpSpPr>
        <p:grpSp>
          <p:nvGrpSpPr>
            <p:cNvPr id="3" name="Group 2">
              <a:extLst>
                <a:ext uri="{FF2B5EF4-FFF2-40B4-BE49-F238E27FC236}">
                  <a16:creationId xmlns:a16="http://schemas.microsoft.com/office/drawing/2014/main" id="{26EE9159-9AC6-41DA-B5D1-CA8EFDF3E887}"/>
                </a:ext>
              </a:extLst>
            </p:cNvPr>
            <p:cNvGrpSpPr/>
            <p:nvPr/>
          </p:nvGrpSpPr>
          <p:grpSpPr>
            <a:xfrm>
              <a:off x="902237" y="888028"/>
              <a:ext cx="6369002" cy="4481141"/>
              <a:chOff x="902237" y="888028"/>
              <a:chExt cx="6369002" cy="4481141"/>
            </a:xfrm>
          </p:grpSpPr>
          <p:pic>
            <p:nvPicPr>
              <p:cNvPr id="5" name="Picture 4">
                <a:extLst>
                  <a:ext uri="{FF2B5EF4-FFF2-40B4-BE49-F238E27FC236}">
                    <a16:creationId xmlns:a16="http://schemas.microsoft.com/office/drawing/2014/main" id="{3D0FD3CD-7F1D-4828-AA46-4AAF94894570}"/>
                  </a:ext>
                </a:extLst>
              </p:cNvPr>
              <p:cNvPicPr>
                <a:picLocks noChangeAspect="1"/>
              </p:cNvPicPr>
              <p:nvPr/>
            </p:nvPicPr>
            <p:blipFill rotWithShape="1">
              <a:blip r:embed="rId3" cstate="screen">
                <a:extLst>
                  <a:ext uri="{28A0092B-C50C-407E-A947-70E740481C1C}">
                    <a14:useLocalDpi xmlns:a14="http://schemas.microsoft.com/office/drawing/2010/main"/>
                  </a:ext>
                </a:extLst>
              </a:blip>
              <a:srcRect l="769" r="960" b="1677"/>
              <a:stretch/>
            </p:blipFill>
            <p:spPr>
              <a:xfrm>
                <a:off x="902237" y="888028"/>
                <a:ext cx="6369002" cy="4481141"/>
              </a:xfrm>
              <a:prstGeom prst="rect">
                <a:avLst/>
              </a:prstGeom>
              <a:ln w="28575">
                <a:solidFill>
                  <a:schemeClr val="tx1"/>
                </a:solidFill>
              </a:ln>
            </p:spPr>
          </p:pic>
          <p:sp>
            <p:nvSpPr>
              <p:cNvPr id="2" name="Rectangle 1">
                <a:extLst>
                  <a:ext uri="{FF2B5EF4-FFF2-40B4-BE49-F238E27FC236}">
                    <a16:creationId xmlns:a16="http://schemas.microsoft.com/office/drawing/2014/main" id="{13B7D402-6D23-4B56-B8CE-4B0497B6CE49}"/>
                  </a:ext>
                </a:extLst>
              </p:cNvPr>
              <p:cNvSpPr/>
              <p:nvPr/>
            </p:nvSpPr>
            <p:spPr>
              <a:xfrm>
                <a:off x="4651131" y="1380392"/>
                <a:ext cx="1503484" cy="931985"/>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8" name="Rectangle 7">
                <a:extLst>
                  <a:ext uri="{FF2B5EF4-FFF2-40B4-BE49-F238E27FC236}">
                    <a16:creationId xmlns:a16="http://schemas.microsoft.com/office/drawing/2014/main" id="{96365B8E-42D7-4B31-8094-05D763FB86BC}"/>
                  </a:ext>
                </a:extLst>
              </p:cNvPr>
              <p:cNvSpPr/>
              <p:nvPr/>
            </p:nvSpPr>
            <p:spPr>
              <a:xfrm>
                <a:off x="4310468" y="2011055"/>
                <a:ext cx="2330654" cy="931985"/>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grpSp>
        <p:cxnSp>
          <p:nvCxnSpPr>
            <p:cNvPr id="9" name="Straight Connector 8">
              <a:extLst>
                <a:ext uri="{FF2B5EF4-FFF2-40B4-BE49-F238E27FC236}">
                  <a16:creationId xmlns:a16="http://schemas.microsoft.com/office/drawing/2014/main" id="{2A912274-6C1E-454A-B768-A9DCE36B08C1}"/>
                </a:ext>
              </a:extLst>
            </p:cNvPr>
            <p:cNvCxnSpPr>
              <a:cxnSpLocks/>
            </p:cNvCxnSpPr>
            <p:nvPr/>
          </p:nvCxnSpPr>
          <p:spPr>
            <a:xfrm>
              <a:off x="4470488" y="2690446"/>
              <a:ext cx="2580943" cy="0"/>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12" name="TextBox 11">
            <a:extLst>
              <a:ext uri="{FF2B5EF4-FFF2-40B4-BE49-F238E27FC236}">
                <a16:creationId xmlns:a16="http://schemas.microsoft.com/office/drawing/2014/main" id="{69DC8D67-7C99-46B2-A397-491F604D3168}"/>
              </a:ext>
            </a:extLst>
          </p:cNvPr>
          <p:cNvSpPr txBox="1"/>
          <p:nvPr/>
        </p:nvSpPr>
        <p:spPr>
          <a:xfrm>
            <a:off x="889449" y="303097"/>
            <a:ext cx="6534442" cy="769441"/>
          </a:xfrm>
          <a:prstGeom prst="rect">
            <a:avLst/>
          </a:prstGeom>
          <a:noFill/>
        </p:spPr>
        <p:txBody>
          <a:bodyPr wrap="square" rtlCol="0">
            <a:spAutoFit/>
          </a:bodyPr>
          <a:lstStyle/>
          <a:p>
            <a:pPr algn="ctr"/>
            <a:r>
              <a:rPr lang="en-GB" sz="4400" dirty="0"/>
              <a:t>What could you write?</a:t>
            </a:r>
          </a:p>
        </p:txBody>
      </p:sp>
    </p:spTree>
    <p:extLst>
      <p:ext uri="{BB962C8B-B14F-4D97-AF65-F5344CB8AC3E}">
        <p14:creationId xmlns:p14="http://schemas.microsoft.com/office/powerpoint/2010/main" val="188319047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1" name="Group 10">
            <a:extLst>
              <a:ext uri="{FF2B5EF4-FFF2-40B4-BE49-F238E27FC236}">
                <a16:creationId xmlns:a16="http://schemas.microsoft.com/office/drawing/2014/main" id="{630F6158-F699-4977-9736-50B792879328}"/>
              </a:ext>
            </a:extLst>
          </p:cNvPr>
          <p:cNvGrpSpPr/>
          <p:nvPr/>
        </p:nvGrpSpPr>
        <p:grpSpPr>
          <a:xfrm>
            <a:off x="889449" y="1052699"/>
            <a:ext cx="6369002" cy="4481141"/>
            <a:chOff x="902237" y="888028"/>
            <a:chExt cx="6369002" cy="4481141"/>
          </a:xfrm>
        </p:grpSpPr>
        <p:grpSp>
          <p:nvGrpSpPr>
            <p:cNvPr id="3" name="Group 2">
              <a:extLst>
                <a:ext uri="{FF2B5EF4-FFF2-40B4-BE49-F238E27FC236}">
                  <a16:creationId xmlns:a16="http://schemas.microsoft.com/office/drawing/2014/main" id="{26EE9159-9AC6-41DA-B5D1-CA8EFDF3E887}"/>
                </a:ext>
              </a:extLst>
            </p:cNvPr>
            <p:cNvGrpSpPr/>
            <p:nvPr/>
          </p:nvGrpSpPr>
          <p:grpSpPr>
            <a:xfrm>
              <a:off x="902237" y="888028"/>
              <a:ext cx="6369002" cy="4481141"/>
              <a:chOff x="902237" y="888028"/>
              <a:chExt cx="6369002" cy="4481141"/>
            </a:xfrm>
          </p:grpSpPr>
          <p:pic>
            <p:nvPicPr>
              <p:cNvPr id="5" name="Picture 4">
                <a:extLst>
                  <a:ext uri="{FF2B5EF4-FFF2-40B4-BE49-F238E27FC236}">
                    <a16:creationId xmlns:a16="http://schemas.microsoft.com/office/drawing/2014/main" id="{3D0FD3CD-7F1D-4828-AA46-4AAF94894570}"/>
                  </a:ext>
                </a:extLst>
              </p:cNvPr>
              <p:cNvPicPr>
                <a:picLocks noChangeAspect="1"/>
              </p:cNvPicPr>
              <p:nvPr/>
            </p:nvPicPr>
            <p:blipFill rotWithShape="1">
              <a:blip r:embed="rId3" cstate="screen">
                <a:extLst>
                  <a:ext uri="{28A0092B-C50C-407E-A947-70E740481C1C}">
                    <a14:useLocalDpi xmlns:a14="http://schemas.microsoft.com/office/drawing/2010/main"/>
                  </a:ext>
                </a:extLst>
              </a:blip>
              <a:srcRect l="769" r="960" b="1677"/>
              <a:stretch/>
            </p:blipFill>
            <p:spPr>
              <a:xfrm>
                <a:off x="902237" y="888028"/>
                <a:ext cx="6369002" cy="4481141"/>
              </a:xfrm>
              <a:prstGeom prst="rect">
                <a:avLst/>
              </a:prstGeom>
              <a:ln w="28575">
                <a:solidFill>
                  <a:schemeClr val="tx1"/>
                </a:solidFill>
              </a:ln>
            </p:spPr>
          </p:pic>
          <p:sp>
            <p:nvSpPr>
              <p:cNvPr id="2" name="Rectangle 1">
                <a:extLst>
                  <a:ext uri="{FF2B5EF4-FFF2-40B4-BE49-F238E27FC236}">
                    <a16:creationId xmlns:a16="http://schemas.microsoft.com/office/drawing/2014/main" id="{13B7D402-6D23-4B56-B8CE-4B0497B6CE49}"/>
                  </a:ext>
                </a:extLst>
              </p:cNvPr>
              <p:cNvSpPr/>
              <p:nvPr/>
            </p:nvSpPr>
            <p:spPr>
              <a:xfrm>
                <a:off x="4391358" y="1383660"/>
                <a:ext cx="2083776" cy="1306786"/>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8" name="Rectangle 7">
                <a:extLst>
                  <a:ext uri="{FF2B5EF4-FFF2-40B4-BE49-F238E27FC236}">
                    <a16:creationId xmlns:a16="http://schemas.microsoft.com/office/drawing/2014/main" id="{96365B8E-42D7-4B31-8094-05D763FB86BC}"/>
                  </a:ext>
                </a:extLst>
              </p:cNvPr>
              <p:cNvSpPr/>
              <p:nvPr/>
            </p:nvSpPr>
            <p:spPr>
              <a:xfrm>
                <a:off x="4351116" y="1931058"/>
                <a:ext cx="2563633" cy="931985"/>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GB" sz="4400" dirty="0">
                    <a:solidFill>
                      <a:schemeClr val="tx1"/>
                    </a:solidFill>
                  </a:rPr>
                  <a:t>like music.</a:t>
                </a:r>
                <a:endParaRPr lang="en-GB" dirty="0">
                  <a:solidFill>
                    <a:schemeClr val="tx1"/>
                  </a:solidFill>
                </a:endParaRPr>
              </a:p>
            </p:txBody>
          </p:sp>
        </p:grpSp>
        <p:cxnSp>
          <p:nvCxnSpPr>
            <p:cNvPr id="9" name="Straight Connector 8">
              <a:extLst>
                <a:ext uri="{FF2B5EF4-FFF2-40B4-BE49-F238E27FC236}">
                  <a16:creationId xmlns:a16="http://schemas.microsoft.com/office/drawing/2014/main" id="{2A912274-6C1E-454A-B768-A9DCE36B08C1}"/>
                </a:ext>
              </a:extLst>
            </p:cNvPr>
            <p:cNvCxnSpPr>
              <a:cxnSpLocks/>
            </p:cNvCxnSpPr>
            <p:nvPr/>
          </p:nvCxnSpPr>
          <p:spPr>
            <a:xfrm>
              <a:off x="4391358" y="2690446"/>
              <a:ext cx="2660073" cy="0"/>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12" name="TextBox 11">
            <a:extLst>
              <a:ext uri="{FF2B5EF4-FFF2-40B4-BE49-F238E27FC236}">
                <a16:creationId xmlns:a16="http://schemas.microsoft.com/office/drawing/2014/main" id="{69DC8D67-7C99-46B2-A397-491F604D3168}"/>
              </a:ext>
            </a:extLst>
          </p:cNvPr>
          <p:cNvSpPr txBox="1"/>
          <p:nvPr/>
        </p:nvSpPr>
        <p:spPr>
          <a:xfrm>
            <a:off x="889449" y="303097"/>
            <a:ext cx="6534442" cy="769441"/>
          </a:xfrm>
          <a:prstGeom prst="rect">
            <a:avLst/>
          </a:prstGeom>
          <a:noFill/>
        </p:spPr>
        <p:txBody>
          <a:bodyPr wrap="square" rtlCol="0">
            <a:spAutoFit/>
          </a:bodyPr>
          <a:lstStyle/>
          <a:p>
            <a:pPr algn="ctr"/>
            <a:r>
              <a:rPr lang="en-GB" sz="4400" dirty="0"/>
              <a:t>What could you write?</a:t>
            </a:r>
          </a:p>
        </p:txBody>
      </p:sp>
    </p:spTree>
    <p:extLst>
      <p:ext uri="{BB962C8B-B14F-4D97-AF65-F5344CB8AC3E}">
        <p14:creationId xmlns:p14="http://schemas.microsoft.com/office/powerpoint/2010/main" val="143958896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1" name="Group 10">
            <a:extLst>
              <a:ext uri="{FF2B5EF4-FFF2-40B4-BE49-F238E27FC236}">
                <a16:creationId xmlns:a16="http://schemas.microsoft.com/office/drawing/2014/main" id="{630F6158-F699-4977-9736-50B792879328}"/>
              </a:ext>
            </a:extLst>
          </p:cNvPr>
          <p:cNvGrpSpPr/>
          <p:nvPr/>
        </p:nvGrpSpPr>
        <p:grpSpPr>
          <a:xfrm>
            <a:off x="889449" y="1052699"/>
            <a:ext cx="6369002" cy="4481141"/>
            <a:chOff x="902237" y="888028"/>
            <a:chExt cx="6369002" cy="4481141"/>
          </a:xfrm>
        </p:grpSpPr>
        <p:grpSp>
          <p:nvGrpSpPr>
            <p:cNvPr id="3" name="Group 2">
              <a:extLst>
                <a:ext uri="{FF2B5EF4-FFF2-40B4-BE49-F238E27FC236}">
                  <a16:creationId xmlns:a16="http://schemas.microsoft.com/office/drawing/2014/main" id="{26EE9159-9AC6-41DA-B5D1-CA8EFDF3E887}"/>
                </a:ext>
              </a:extLst>
            </p:cNvPr>
            <p:cNvGrpSpPr/>
            <p:nvPr/>
          </p:nvGrpSpPr>
          <p:grpSpPr>
            <a:xfrm>
              <a:off x="902237" y="888028"/>
              <a:ext cx="6369002" cy="4481141"/>
              <a:chOff x="902237" y="888028"/>
              <a:chExt cx="6369002" cy="4481141"/>
            </a:xfrm>
          </p:grpSpPr>
          <p:pic>
            <p:nvPicPr>
              <p:cNvPr id="5" name="Picture 4">
                <a:extLst>
                  <a:ext uri="{FF2B5EF4-FFF2-40B4-BE49-F238E27FC236}">
                    <a16:creationId xmlns:a16="http://schemas.microsoft.com/office/drawing/2014/main" id="{3D0FD3CD-7F1D-4828-AA46-4AAF94894570}"/>
                  </a:ext>
                </a:extLst>
              </p:cNvPr>
              <p:cNvPicPr>
                <a:picLocks noChangeAspect="1"/>
              </p:cNvPicPr>
              <p:nvPr/>
            </p:nvPicPr>
            <p:blipFill rotWithShape="1">
              <a:blip r:embed="rId3" cstate="screen">
                <a:extLst>
                  <a:ext uri="{28A0092B-C50C-407E-A947-70E740481C1C}">
                    <a14:useLocalDpi xmlns:a14="http://schemas.microsoft.com/office/drawing/2010/main"/>
                  </a:ext>
                </a:extLst>
              </a:blip>
              <a:srcRect l="769" r="960" b="1677"/>
              <a:stretch/>
            </p:blipFill>
            <p:spPr>
              <a:xfrm>
                <a:off x="902237" y="888028"/>
                <a:ext cx="6369002" cy="4481141"/>
              </a:xfrm>
              <a:prstGeom prst="rect">
                <a:avLst/>
              </a:prstGeom>
              <a:ln w="28575">
                <a:solidFill>
                  <a:schemeClr val="tx1"/>
                </a:solidFill>
              </a:ln>
            </p:spPr>
          </p:pic>
          <p:sp>
            <p:nvSpPr>
              <p:cNvPr id="2" name="Rectangle 1">
                <a:extLst>
                  <a:ext uri="{FF2B5EF4-FFF2-40B4-BE49-F238E27FC236}">
                    <a16:creationId xmlns:a16="http://schemas.microsoft.com/office/drawing/2014/main" id="{13B7D402-6D23-4B56-B8CE-4B0497B6CE49}"/>
                  </a:ext>
                </a:extLst>
              </p:cNvPr>
              <p:cNvSpPr/>
              <p:nvPr/>
            </p:nvSpPr>
            <p:spPr>
              <a:xfrm>
                <a:off x="4391358" y="1383660"/>
                <a:ext cx="2083776" cy="1306786"/>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8" name="Rectangle 7">
                <a:extLst>
                  <a:ext uri="{FF2B5EF4-FFF2-40B4-BE49-F238E27FC236}">
                    <a16:creationId xmlns:a16="http://schemas.microsoft.com/office/drawing/2014/main" id="{96365B8E-42D7-4B31-8094-05D763FB86BC}"/>
                  </a:ext>
                </a:extLst>
              </p:cNvPr>
              <p:cNvSpPr/>
              <p:nvPr/>
            </p:nvSpPr>
            <p:spPr>
              <a:xfrm>
                <a:off x="4351116" y="1931058"/>
                <a:ext cx="2563633" cy="931985"/>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GB" sz="4400" dirty="0">
                    <a:solidFill>
                      <a:schemeClr val="tx1"/>
                    </a:solidFill>
                  </a:rPr>
                  <a:t>are shy.</a:t>
                </a:r>
                <a:endParaRPr lang="en-GB" dirty="0">
                  <a:solidFill>
                    <a:schemeClr val="tx1"/>
                  </a:solidFill>
                </a:endParaRPr>
              </a:p>
            </p:txBody>
          </p:sp>
        </p:grpSp>
        <p:cxnSp>
          <p:nvCxnSpPr>
            <p:cNvPr id="9" name="Straight Connector 8">
              <a:extLst>
                <a:ext uri="{FF2B5EF4-FFF2-40B4-BE49-F238E27FC236}">
                  <a16:creationId xmlns:a16="http://schemas.microsoft.com/office/drawing/2014/main" id="{2A912274-6C1E-454A-B768-A9DCE36B08C1}"/>
                </a:ext>
              </a:extLst>
            </p:cNvPr>
            <p:cNvCxnSpPr>
              <a:cxnSpLocks/>
            </p:cNvCxnSpPr>
            <p:nvPr/>
          </p:nvCxnSpPr>
          <p:spPr>
            <a:xfrm>
              <a:off x="4391358" y="2690446"/>
              <a:ext cx="2660073" cy="0"/>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12" name="TextBox 11">
            <a:extLst>
              <a:ext uri="{FF2B5EF4-FFF2-40B4-BE49-F238E27FC236}">
                <a16:creationId xmlns:a16="http://schemas.microsoft.com/office/drawing/2014/main" id="{69DC8D67-7C99-46B2-A397-491F604D3168}"/>
              </a:ext>
            </a:extLst>
          </p:cNvPr>
          <p:cNvSpPr txBox="1"/>
          <p:nvPr/>
        </p:nvSpPr>
        <p:spPr>
          <a:xfrm>
            <a:off x="889449" y="303097"/>
            <a:ext cx="6534442" cy="769441"/>
          </a:xfrm>
          <a:prstGeom prst="rect">
            <a:avLst/>
          </a:prstGeom>
          <a:noFill/>
        </p:spPr>
        <p:txBody>
          <a:bodyPr wrap="square" rtlCol="0">
            <a:spAutoFit/>
          </a:bodyPr>
          <a:lstStyle/>
          <a:p>
            <a:pPr algn="ctr"/>
            <a:r>
              <a:rPr lang="en-GB" sz="4400" dirty="0"/>
              <a:t>What could you write?</a:t>
            </a:r>
          </a:p>
        </p:txBody>
      </p:sp>
    </p:spTree>
    <p:extLst>
      <p:ext uri="{BB962C8B-B14F-4D97-AF65-F5344CB8AC3E}">
        <p14:creationId xmlns:p14="http://schemas.microsoft.com/office/powerpoint/2010/main" val="148675202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FB2AA203-7769-4318-8B21-9781EB3364C1}"/>
              </a:ext>
            </a:extLst>
          </p:cNvPr>
          <p:cNvSpPr txBox="1"/>
          <p:nvPr/>
        </p:nvSpPr>
        <p:spPr>
          <a:xfrm>
            <a:off x="921435" y="597878"/>
            <a:ext cx="6534442" cy="1446550"/>
          </a:xfrm>
          <a:prstGeom prst="rect">
            <a:avLst/>
          </a:prstGeom>
          <a:noFill/>
        </p:spPr>
        <p:txBody>
          <a:bodyPr wrap="square" rtlCol="0">
            <a:spAutoFit/>
          </a:bodyPr>
          <a:lstStyle/>
          <a:p>
            <a:pPr algn="ctr"/>
            <a:r>
              <a:rPr lang="en-GB" sz="4400" dirty="0"/>
              <a:t>How are they similar?</a:t>
            </a:r>
          </a:p>
          <a:p>
            <a:pPr algn="ctr"/>
            <a:r>
              <a:rPr lang="en-GB" sz="4400" dirty="0"/>
              <a:t>How are they different?</a:t>
            </a:r>
          </a:p>
        </p:txBody>
      </p:sp>
      <p:pic>
        <p:nvPicPr>
          <p:cNvPr id="5122" name="Picture 2">
            <a:extLst>
              <a:ext uri="{FF2B5EF4-FFF2-40B4-BE49-F238E27FC236}">
                <a16:creationId xmlns:a16="http://schemas.microsoft.com/office/drawing/2014/main" id="{835FC9F1-B217-4CE2-A779-33B50B5C2D89}"/>
              </a:ext>
            </a:extLst>
          </p:cNvPr>
          <p:cNvPicPr>
            <a:picLocks noChangeAspect="1" noChangeArrowheads="1"/>
          </p:cNvPicPr>
          <p:nvPr/>
        </p:nvPicPr>
        <p:blipFill>
          <a:blip r:embed="rId3" cstate="screen">
            <a:extLst>
              <a:ext uri="{28A0092B-C50C-407E-A947-70E740481C1C}">
                <a14:useLocalDpi xmlns:a14="http://schemas.microsoft.com/office/drawing/2010/main"/>
              </a:ext>
            </a:extLst>
          </a:blip>
          <a:srcRect/>
          <a:stretch>
            <a:fillRect/>
          </a:stretch>
        </p:blipFill>
        <p:spPr bwMode="auto">
          <a:xfrm rot="5400000">
            <a:off x="2875710" y="1478998"/>
            <a:ext cx="3392579" cy="45234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935428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FB2AA203-7769-4318-8B21-9781EB3364C1}"/>
              </a:ext>
            </a:extLst>
          </p:cNvPr>
          <p:cNvSpPr txBox="1"/>
          <p:nvPr/>
        </p:nvSpPr>
        <p:spPr>
          <a:xfrm>
            <a:off x="921435" y="597878"/>
            <a:ext cx="6534442" cy="769441"/>
          </a:xfrm>
          <a:prstGeom prst="rect">
            <a:avLst/>
          </a:prstGeom>
          <a:noFill/>
        </p:spPr>
        <p:txBody>
          <a:bodyPr wrap="square" rtlCol="0">
            <a:spAutoFit/>
          </a:bodyPr>
          <a:lstStyle/>
          <a:p>
            <a:pPr algn="ctr"/>
            <a:r>
              <a:rPr lang="en-GB" sz="4400" dirty="0"/>
              <a:t>What colour is your hair?</a:t>
            </a:r>
          </a:p>
        </p:txBody>
      </p:sp>
      <p:pic>
        <p:nvPicPr>
          <p:cNvPr id="6146" name="Picture 2" descr="Female in trendy purple t shirt and with dyed hairstyle leaning on bright wall and looking at camera on purple background">
            <a:extLst>
              <a:ext uri="{FF2B5EF4-FFF2-40B4-BE49-F238E27FC236}">
                <a16:creationId xmlns:a16="http://schemas.microsoft.com/office/drawing/2014/main" id="{FD6060BB-1965-42BE-B6BB-9319D99F4D4E}"/>
              </a:ext>
            </a:extLst>
          </p:cNvPr>
          <p:cNvPicPr>
            <a:picLocks noChangeAspect="1" noChangeArrowheads="1"/>
          </p:cNvPicPr>
          <p:nvPr/>
        </p:nvPicPr>
        <p:blipFill rotWithShape="1">
          <a:blip r:embed="rId3" cstate="screen">
            <a:extLst>
              <a:ext uri="{28A0092B-C50C-407E-A947-70E740481C1C}">
                <a14:useLocalDpi xmlns:a14="http://schemas.microsoft.com/office/drawing/2010/main"/>
              </a:ext>
            </a:extLst>
          </a:blip>
          <a:srcRect/>
          <a:stretch/>
        </p:blipFill>
        <p:spPr bwMode="auto">
          <a:xfrm>
            <a:off x="2689662" y="1453573"/>
            <a:ext cx="3764675" cy="411214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035909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FB2AA203-7769-4318-8B21-9781EB3364C1}"/>
              </a:ext>
            </a:extLst>
          </p:cNvPr>
          <p:cNvSpPr txBox="1"/>
          <p:nvPr/>
        </p:nvSpPr>
        <p:spPr>
          <a:xfrm>
            <a:off x="921435" y="597878"/>
            <a:ext cx="6534442" cy="769441"/>
          </a:xfrm>
          <a:prstGeom prst="rect">
            <a:avLst/>
          </a:prstGeom>
          <a:noFill/>
        </p:spPr>
        <p:txBody>
          <a:bodyPr wrap="square" rtlCol="0">
            <a:spAutoFit/>
          </a:bodyPr>
          <a:lstStyle/>
          <a:p>
            <a:pPr algn="ctr"/>
            <a:r>
              <a:rPr lang="en-GB" sz="4400" dirty="0"/>
              <a:t>What is your gender?</a:t>
            </a:r>
          </a:p>
        </p:txBody>
      </p:sp>
      <p:pic>
        <p:nvPicPr>
          <p:cNvPr id="1032" name="Picture 8" descr="Woman in Yellow Sweater Smiling">
            <a:extLst>
              <a:ext uri="{FF2B5EF4-FFF2-40B4-BE49-F238E27FC236}">
                <a16:creationId xmlns:a16="http://schemas.microsoft.com/office/drawing/2014/main" id="{A1832FE3-67E4-4CE0-8EBF-06643790FD8B}"/>
              </a:ext>
            </a:extLst>
          </p:cNvPr>
          <p:cNvPicPr>
            <a:picLocks noChangeAspect="1" noChangeArrowheads="1"/>
          </p:cNvPicPr>
          <p:nvPr/>
        </p:nvPicPr>
        <p:blipFill rotWithShape="1">
          <a:blip r:embed="rId3" cstate="screen">
            <a:extLst>
              <a:ext uri="{28A0092B-C50C-407E-A947-70E740481C1C}">
                <a14:useLocalDpi xmlns:a14="http://schemas.microsoft.com/office/drawing/2010/main"/>
              </a:ext>
            </a:extLst>
          </a:blip>
          <a:srcRect/>
          <a:stretch/>
        </p:blipFill>
        <p:spPr bwMode="auto">
          <a:xfrm>
            <a:off x="641839" y="1841261"/>
            <a:ext cx="2461846" cy="3175477"/>
          </a:xfrm>
          <a:prstGeom prst="rect">
            <a:avLst/>
          </a:prstGeom>
          <a:noFill/>
          <a:extLst>
            <a:ext uri="{909E8E84-426E-40DD-AFC4-6F175D3DCCD1}">
              <a14:hiddenFill xmlns:a14="http://schemas.microsoft.com/office/drawing/2010/main">
                <a:solidFill>
                  <a:srgbClr val="FFFFFF"/>
                </a:solidFill>
              </a14:hiddenFill>
            </a:ext>
          </a:extLst>
        </p:spPr>
      </p:pic>
      <p:pic>
        <p:nvPicPr>
          <p:cNvPr id="1034" name="Picture 10" descr="Full body young unemotional African American male in summer wear standing with skateboard in hands against masonry wall and looking at camera">
            <a:extLst>
              <a:ext uri="{FF2B5EF4-FFF2-40B4-BE49-F238E27FC236}">
                <a16:creationId xmlns:a16="http://schemas.microsoft.com/office/drawing/2014/main" id="{9535A6B2-F6C7-4985-BCDB-D0EA4321D0A8}"/>
              </a:ext>
            </a:extLst>
          </p:cNvPr>
          <p:cNvPicPr>
            <a:picLocks noChangeAspect="1" noChangeArrowheads="1"/>
          </p:cNvPicPr>
          <p:nvPr/>
        </p:nvPicPr>
        <p:blipFill rotWithShape="1">
          <a:blip r:embed="rId4" cstate="screen">
            <a:extLst>
              <a:ext uri="{28A0092B-C50C-407E-A947-70E740481C1C}">
                <a14:useLocalDpi xmlns:a14="http://schemas.microsoft.com/office/drawing/2010/main"/>
              </a:ext>
            </a:extLst>
          </a:blip>
          <a:srcRect/>
          <a:stretch/>
        </p:blipFill>
        <p:spPr bwMode="auto">
          <a:xfrm>
            <a:off x="3459773" y="1840458"/>
            <a:ext cx="2461846" cy="3175477"/>
          </a:xfrm>
          <a:prstGeom prst="rect">
            <a:avLst/>
          </a:prstGeom>
          <a:noFill/>
          <a:extLst>
            <a:ext uri="{909E8E84-426E-40DD-AFC4-6F175D3DCCD1}">
              <a14:hiddenFill xmlns:a14="http://schemas.microsoft.com/office/drawing/2010/main">
                <a:solidFill>
                  <a:srgbClr val="FFFFFF"/>
                </a:solidFill>
              </a14:hiddenFill>
            </a:ext>
          </a:extLst>
        </p:spPr>
      </p:pic>
      <p:pic>
        <p:nvPicPr>
          <p:cNvPr id="1036" name="Picture 12" descr="Woman Taking Selfie">
            <a:extLst>
              <a:ext uri="{FF2B5EF4-FFF2-40B4-BE49-F238E27FC236}">
                <a16:creationId xmlns:a16="http://schemas.microsoft.com/office/drawing/2014/main" id="{D77B4DDD-5C3D-43C1-80B2-A1D623859E93}"/>
              </a:ext>
            </a:extLst>
          </p:cNvPr>
          <p:cNvPicPr>
            <a:picLocks noChangeAspect="1" noChangeArrowheads="1"/>
          </p:cNvPicPr>
          <p:nvPr/>
        </p:nvPicPr>
        <p:blipFill rotWithShape="1">
          <a:blip r:embed="rId5" cstate="screen">
            <a:extLst>
              <a:ext uri="{28A0092B-C50C-407E-A947-70E740481C1C}">
                <a14:useLocalDpi xmlns:a14="http://schemas.microsoft.com/office/drawing/2010/main"/>
              </a:ext>
            </a:extLst>
          </a:blip>
          <a:srcRect/>
          <a:stretch/>
        </p:blipFill>
        <p:spPr bwMode="auto">
          <a:xfrm>
            <a:off x="6277708" y="1841260"/>
            <a:ext cx="2461846" cy="317547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424818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FB2AA203-7769-4318-8B21-9781EB3364C1}"/>
              </a:ext>
            </a:extLst>
          </p:cNvPr>
          <p:cNvSpPr txBox="1"/>
          <p:nvPr/>
        </p:nvSpPr>
        <p:spPr>
          <a:xfrm>
            <a:off x="404446" y="597878"/>
            <a:ext cx="7051431" cy="769441"/>
          </a:xfrm>
          <a:prstGeom prst="rect">
            <a:avLst/>
          </a:prstGeom>
          <a:noFill/>
        </p:spPr>
        <p:txBody>
          <a:bodyPr wrap="square" rtlCol="0">
            <a:spAutoFit/>
          </a:bodyPr>
          <a:lstStyle/>
          <a:p>
            <a:pPr algn="ctr"/>
            <a:r>
              <a:rPr lang="en-GB" sz="4400" dirty="0"/>
              <a:t>What is your favourite colour?</a:t>
            </a:r>
          </a:p>
        </p:txBody>
      </p:sp>
      <p:pic>
        <p:nvPicPr>
          <p:cNvPr id="2050" name="Picture 2" descr="Set of Coloring Pencils Forming Heart">
            <a:extLst>
              <a:ext uri="{FF2B5EF4-FFF2-40B4-BE49-F238E27FC236}">
                <a16:creationId xmlns:a16="http://schemas.microsoft.com/office/drawing/2014/main" id="{1A7A6744-174C-4AFB-B805-8F66C1006992}"/>
              </a:ext>
            </a:extLst>
          </p:cNvPr>
          <p:cNvPicPr>
            <a:picLocks noChangeAspect="1" noChangeArrowheads="1"/>
          </p:cNvPicPr>
          <p:nvPr/>
        </p:nvPicPr>
        <p:blipFill>
          <a:blip r:embed="rId3" cstate="screen">
            <a:extLst>
              <a:ext uri="{28A0092B-C50C-407E-A947-70E740481C1C}">
                <a14:useLocalDpi xmlns:a14="http://schemas.microsoft.com/office/drawing/2010/main"/>
              </a:ext>
            </a:extLst>
          </a:blip>
          <a:srcRect/>
          <a:stretch>
            <a:fillRect/>
          </a:stretch>
        </p:blipFill>
        <p:spPr bwMode="auto">
          <a:xfrm>
            <a:off x="1494692" y="1486512"/>
            <a:ext cx="6154616" cy="401439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6125849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FB2AA203-7769-4318-8B21-9781EB3364C1}"/>
              </a:ext>
            </a:extLst>
          </p:cNvPr>
          <p:cNvSpPr txBox="1"/>
          <p:nvPr/>
        </p:nvSpPr>
        <p:spPr>
          <a:xfrm>
            <a:off x="404446" y="597878"/>
            <a:ext cx="7051431" cy="769441"/>
          </a:xfrm>
          <a:prstGeom prst="rect">
            <a:avLst/>
          </a:prstGeom>
          <a:noFill/>
        </p:spPr>
        <p:txBody>
          <a:bodyPr wrap="square" rtlCol="0">
            <a:spAutoFit/>
          </a:bodyPr>
          <a:lstStyle/>
          <a:p>
            <a:pPr algn="ctr"/>
            <a:r>
              <a:rPr lang="en-GB" sz="4400" dirty="0"/>
              <a:t>What is your favourite food?</a:t>
            </a:r>
          </a:p>
        </p:txBody>
      </p:sp>
      <p:pic>
        <p:nvPicPr>
          <p:cNvPr id="3074" name="Picture 2" descr="Assorted Cooked Foods Inside Food Warmers">
            <a:extLst>
              <a:ext uri="{FF2B5EF4-FFF2-40B4-BE49-F238E27FC236}">
                <a16:creationId xmlns:a16="http://schemas.microsoft.com/office/drawing/2014/main" id="{BDD6FDFE-641F-4DA3-9DE9-F6468075F42E}"/>
              </a:ext>
            </a:extLst>
          </p:cNvPr>
          <p:cNvPicPr>
            <a:picLocks noChangeAspect="1" noChangeArrowheads="1"/>
          </p:cNvPicPr>
          <p:nvPr/>
        </p:nvPicPr>
        <p:blipFill rotWithShape="1">
          <a:blip r:embed="rId3" cstate="screen">
            <a:extLst>
              <a:ext uri="{28A0092B-C50C-407E-A947-70E740481C1C}">
                <a14:useLocalDpi xmlns:a14="http://schemas.microsoft.com/office/drawing/2010/main"/>
              </a:ext>
            </a:extLst>
          </a:blip>
          <a:srcRect/>
          <a:stretch/>
        </p:blipFill>
        <p:spPr bwMode="auto">
          <a:xfrm>
            <a:off x="2066192" y="1453573"/>
            <a:ext cx="5011616" cy="428534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8769013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FB2AA203-7769-4318-8B21-9781EB3364C1}"/>
              </a:ext>
            </a:extLst>
          </p:cNvPr>
          <p:cNvSpPr txBox="1"/>
          <p:nvPr/>
        </p:nvSpPr>
        <p:spPr>
          <a:xfrm>
            <a:off x="921435" y="597878"/>
            <a:ext cx="6534442" cy="769441"/>
          </a:xfrm>
          <a:prstGeom prst="rect">
            <a:avLst/>
          </a:prstGeom>
          <a:noFill/>
        </p:spPr>
        <p:txBody>
          <a:bodyPr wrap="square" rtlCol="0">
            <a:spAutoFit/>
          </a:bodyPr>
          <a:lstStyle/>
          <a:p>
            <a:pPr algn="ctr"/>
            <a:r>
              <a:rPr lang="en-GB" sz="4400" dirty="0"/>
              <a:t>Do you like this song?</a:t>
            </a:r>
          </a:p>
        </p:txBody>
      </p:sp>
      <p:pic>
        <p:nvPicPr>
          <p:cNvPr id="7172" name="Picture 4" descr="VIDÉO. Kim Petras fait le plein de stars queers et alliées dans le clip  confiné très coloré de &quot;Malibu&quot; - TÊTU">
            <a:extLst>
              <a:ext uri="{FF2B5EF4-FFF2-40B4-BE49-F238E27FC236}">
                <a16:creationId xmlns:a16="http://schemas.microsoft.com/office/drawing/2014/main" id="{3666B334-2AD5-4E2E-A933-7F95EB5E3000}"/>
              </a:ext>
            </a:extLst>
          </p:cNvPr>
          <p:cNvPicPr>
            <a:picLocks noChangeAspect="1" noChangeArrowheads="1"/>
          </p:cNvPicPr>
          <p:nvPr/>
        </p:nvPicPr>
        <p:blipFill>
          <a:blip r:embed="rId3" cstate="screen">
            <a:extLst>
              <a:ext uri="{28A0092B-C50C-407E-A947-70E740481C1C}">
                <a14:useLocalDpi xmlns:a14="http://schemas.microsoft.com/office/drawing/2010/main"/>
              </a:ext>
            </a:extLst>
          </a:blip>
          <a:srcRect/>
          <a:stretch>
            <a:fillRect/>
          </a:stretch>
        </p:blipFill>
        <p:spPr bwMode="auto">
          <a:xfrm>
            <a:off x="1613388" y="1800222"/>
            <a:ext cx="5917223" cy="325755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0259249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FB2AA203-7769-4318-8B21-9781EB3364C1}"/>
              </a:ext>
            </a:extLst>
          </p:cNvPr>
          <p:cNvSpPr txBox="1"/>
          <p:nvPr/>
        </p:nvSpPr>
        <p:spPr>
          <a:xfrm>
            <a:off x="921435" y="597878"/>
            <a:ext cx="6534442" cy="769441"/>
          </a:xfrm>
          <a:prstGeom prst="rect">
            <a:avLst/>
          </a:prstGeom>
          <a:noFill/>
        </p:spPr>
        <p:txBody>
          <a:bodyPr wrap="square" rtlCol="0">
            <a:spAutoFit/>
          </a:bodyPr>
          <a:lstStyle/>
          <a:p>
            <a:pPr algn="ctr"/>
            <a:r>
              <a:rPr lang="en-GB" sz="4400" dirty="0"/>
              <a:t>Are all people the same?</a:t>
            </a:r>
          </a:p>
        </p:txBody>
      </p:sp>
      <p:pic>
        <p:nvPicPr>
          <p:cNvPr id="11" name="Picture 10" descr="A group of people posing for a photo&#10;&#10;Description automatically generated">
            <a:extLst>
              <a:ext uri="{FF2B5EF4-FFF2-40B4-BE49-F238E27FC236}">
                <a16:creationId xmlns:a16="http://schemas.microsoft.com/office/drawing/2014/main" id="{63F367F3-AE8E-48D6-8C6B-68D26B565D6D}"/>
              </a:ext>
            </a:extLst>
          </p:cNvPr>
          <p:cNvPicPr>
            <a:picLocks noChangeAspect="1"/>
          </p:cNvPicPr>
          <p:nvPr/>
        </p:nvPicPr>
        <p:blipFill rotWithShape="1">
          <a:blip r:embed="rId3" cstate="screen">
            <a:extLst>
              <a:ext uri="{28A0092B-C50C-407E-A947-70E740481C1C}">
                <a14:useLocalDpi xmlns:a14="http://schemas.microsoft.com/office/drawing/2010/main"/>
              </a:ext>
            </a:extLst>
          </a:blip>
          <a:srcRect/>
          <a:stretch/>
        </p:blipFill>
        <p:spPr>
          <a:xfrm>
            <a:off x="2822427" y="1453573"/>
            <a:ext cx="3499145" cy="4132033"/>
          </a:xfrm>
          <a:prstGeom prst="rect">
            <a:avLst/>
          </a:prstGeom>
        </p:spPr>
      </p:pic>
    </p:spTree>
    <p:extLst>
      <p:ext uri="{BB962C8B-B14F-4D97-AF65-F5344CB8AC3E}">
        <p14:creationId xmlns:p14="http://schemas.microsoft.com/office/powerpoint/2010/main" val="118770885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FB2AA203-7769-4318-8B21-9781EB3364C1}"/>
              </a:ext>
            </a:extLst>
          </p:cNvPr>
          <p:cNvSpPr txBox="1"/>
          <p:nvPr/>
        </p:nvSpPr>
        <p:spPr>
          <a:xfrm>
            <a:off x="921435" y="597878"/>
            <a:ext cx="6534442" cy="769441"/>
          </a:xfrm>
          <a:prstGeom prst="rect">
            <a:avLst/>
          </a:prstGeom>
          <a:noFill/>
        </p:spPr>
        <p:txBody>
          <a:bodyPr wrap="square" rtlCol="0">
            <a:spAutoFit/>
          </a:bodyPr>
          <a:lstStyle/>
          <a:p>
            <a:pPr algn="ctr"/>
            <a:r>
              <a:rPr lang="en-GB" sz="4400" dirty="0"/>
              <a:t>Kim </a:t>
            </a:r>
            <a:r>
              <a:rPr lang="en-GB" sz="4400" dirty="0" err="1"/>
              <a:t>Petras</a:t>
            </a:r>
            <a:endParaRPr lang="en-GB" sz="4400" dirty="0"/>
          </a:p>
        </p:txBody>
      </p:sp>
      <p:pic>
        <p:nvPicPr>
          <p:cNvPr id="8" name="Picture 7" descr="A person in a black dress&#10;&#10;Description automatically generated with low confidence">
            <a:extLst>
              <a:ext uri="{FF2B5EF4-FFF2-40B4-BE49-F238E27FC236}">
                <a16:creationId xmlns:a16="http://schemas.microsoft.com/office/drawing/2014/main" id="{A907A7C8-E81C-48BA-997A-391A873637C0}"/>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1870563" y="1545865"/>
            <a:ext cx="5402873" cy="3601915"/>
          </a:xfrm>
          <a:prstGeom prst="rect">
            <a:avLst/>
          </a:prstGeom>
        </p:spPr>
      </p:pic>
    </p:spTree>
    <p:extLst>
      <p:ext uri="{BB962C8B-B14F-4D97-AF65-F5344CB8AC3E}">
        <p14:creationId xmlns:p14="http://schemas.microsoft.com/office/powerpoint/2010/main" val="420084064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FB2AA203-7769-4318-8B21-9781EB3364C1}"/>
              </a:ext>
            </a:extLst>
          </p:cNvPr>
          <p:cNvSpPr txBox="1"/>
          <p:nvPr/>
        </p:nvSpPr>
        <p:spPr>
          <a:xfrm>
            <a:off x="921435" y="597878"/>
            <a:ext cx="6534442" cy="769441"/>
          </a:xfrm>
          <a:prstGeom prst="rect">
            <a:avLst/>
          </a:prstGeom>
          <a:noFill/>
        </p:spPr>
        <p:txBody>
          <a:bodyPr wrap="square" rtlCol="0">
            <a:spAutoFit/>
          </a:bodyPr>
          <a:lstStyle/>
          <a:p>
            <a:pPr algn="ctr"/>
            <a:r>
              <a:rPr lang="en-GB" sz="4400" dirty="0"/>
              <a:t>What colour is Kim’s hair?</a:t>
            </a:r>
          </a:p>
        </p:txBody>
      </p:sp>
      <p:pic>
        <p:nvPicPr>
          <p:cNvPr id="8" name="Picture 7" descr="A person in a black dress&#10;&#10;Description automatically generated with low confidence">
            <a:extLst>
              <a:ext uri="{FF2B5EF4-FFF2-40B4-BE49-F238E27FC236}">
                <a16:creationId xmlns:a16="http://schemas.microsoft.com/office/drawing/2014/main" id="{A907A7C8-E81C-48BA-997A-391A873637C0}"/>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1870563" y="1545865"/>
            <a:ext cx="5402873" cy="3601915"/>
          </a:xfrm>
          <a:prstGeom prst="rect">
            <a:avLst/>
          </a:prstGeom>
        </p:spPr>
      </p:pic>
    </p:spTree>
    <p:extLst>
      <p:ext uri="{BB962C8B-B14F-4D97-AF65-F5344CB8AC3E}">
        <p14:creationId xmlns:p14="http://schemas.microsoft.com/office/powerpoint/2010/main" val="2657825905"/>
      </p:ext>
    </p:extLst>
  </p:cSld>
  <p:clrMapOvr>
    <a:masterClrMapping/>
  </p:clrMapOvr>
</p:sld>
</file>

<file path=ppt/theme/theme1.xml><?xml version="1.0" encoding="utf-8"?>
<a:theme xmlns:a="http://schemas.openxmlformats.org/drawingml/2006/main" name="Stonewall_PP_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Stonewall_PP_Template.potx</Template>
  <TotalTime>0</TotalTime>
  <Words>940</Words>
  <Application>Microsoft Office PowerPoint</Application>
  <PresentationFormat>On-screen Show (4:3)</PresentationFormat>
  <Paragraphs>91</Paragraphs>
  <Slides>19</Slides>
  <Notes>19</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19</vt:i4>
      </vt:variant>
    </vt:vector>
  </HeadingPairs>
  <TitlesOfParts>
    <vt:vector size="23" baseType="lpstr">
      <vt:lpstr>Arial</vt:lpstr>
      <vt:lpstr>Calibri</vt:lpstr>
      <vt:lpstr>Symbol</vt:lpstr>
      <vt:lpstr>Stonewall_PP_Template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2021-01-05T16:07:22Z</dcterms:created>
  <dcterms:modified xsi:type="dcterms:W3CDTF">2022-09-26T20:50:36Z</dcterms:modified>
</cp:coreProperties>
</file>