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83" r:id="rId3"/>
    <p:sldId id="284" r:id="rId4"/>
    <p:sldId id="285" r:id="rId5"/>
    <p:sldId id="286" r:id="rId6"/>
    <p:sldId id="282" r:id="rId7"/>
    <p:sldId id="287" r:id="rId8"/>
    <p:sldId id="288" r:id="rId9"/>
    <p:sldId id="289" r:id="rId10"/>
    <p:sldId id="290" r:id="rId11"/>
    <p:sldId id="291" r:id="rId12"/>
    <p:sldId id="292" r:id="rId13"/>
    <p:sldId id="29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AA5BC-E3CA-41F4-8D83-EF3DE1E6840E}" v="4" dt="2022-09-26T15:26:39.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689" autoAdjust="0"/>
  </p:normalViewPr>
  <p:slideViewPr>
    <p:cSldViewPr snapToGrid="0" snapToObjects="1">
      <p:cViewPr varScale="1">
        <p:scale>
          <a:sx n="54" d="100"/>
          <a:sy n="54" d="100"/>
        </p:scale>
        <p:origin x="16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181492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32328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361226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US" sz="1800" dirty="0">
                <a:effectLst/>
                <a:latin typeface="Arial" panose="020B0604020202020204" pitchFamily="34" charset="0"/>
                <a:ea typeface="Times New Roman" panose="02020603050405020304" pitchFamily="18" charset="0"/>
              </a:rPr>
              <a:t>As a class or in groups, play the memory card game. Use the language of same and different and talk about the similarities and differences of the different people in the photos.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217572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408615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30562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56561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52781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Point out that nobody’s answers were the same for every question.</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11519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US" sz="1800" dirty="0">
                <a:effectLst/>
                <a:latin typeface="Arial" panose="020B0604020202020204" pitchFamily="34" charset="0"/>
                <a:ea typeface="Times New Roman" panose="02020603050405020304" pitchFamily="18" charset="0"/>
              </a:rPr>
              <a:t>Read ‘I am Jazz’ by Jazz Jennings to the class.</a:t>
            </a:r>
            <a:endParaRPr lang="en-GB" sz="1800" dirty="0">
              <a:effectLst/>
              <a:latin typeface="Arial" panose="020B0604020202020204" pitchFamily="34" charset="0"/>
              <a:ea typeface="Times New Roman" panose="02020603050405020304" pitchFamily="18" charset="0"/>
            </a:endParaRPr>
          </a:p>
          <a:p>
            <a:pPr marL="540385" algn="just">
              <a:lnSpc>
                <a:spcPts val="1500"/>
              </a:lnSpc>
            </a:pPr>
            <a:r>
              <a:rPr lang="en-US" sz="1800"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a:p>
            <a:pPr marL="540385" algn="just">
              <a:lnSpc>
                <a:spcPts val="1500"/>
              </a:lnSpc>
            </a:pPr>
            <a:r>
              <a:rPr lang="en-US" sz="1800" dirty="0">
                <a:effectLst/>
                <a:latin typeface="Arial" panose="020B0604020202020204" pitchFamily="34" charset="0"/>
                <a:ea typeface="Times New Roman" panose="02020603050405020304" pitchFamily="18" charset="0"/>
              </a:rPr>
              <a:t>Ask children to answer some questions about the book:</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What is Jazz’s </a:t>
            </a:r>
            <a:r>
              <a:rPr lang="en-US" sz="1800" dirty="0" err="1">
                <a:effectLst/>
                <a:latin typeface="Arial" panose="020B0604020202020204" pitchFamily="34" charset="0"/>
                <a:ea typeface="Times New Roman" panose="02020603050405020304" pitchFamily="18" charset="0"/>
              </a:rPr>
              <a:t>favourite</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colour</a:t>
            </a:r>
            <a:r>
              <a:rPr lang="en-US" sz="1800" dirty="0">
                <a:effectLst/>
                <a:latin typeface="Arial" panose="020B0604020202020204" pitchFamily="34" charset="0"/>
                <a:ea typeface="Times New Roman" panose="02020603050405020304" pitchFamily="18" charset="0"/>
              </a:rPr>
              <a:t>?</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What things does Jazz enjoy doing?</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What does Jazz do with her friends?</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How is Jazz different to her friends? Ensure that you discuss that Jazz is transgender – use the PowerPoint to support the conversation.</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Does Jazz mind that she’s different?</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19950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Reiterate that Jazz is trans. Some people are trans and it’s ok. Be aware of overgeneralisation. Make sure that children understand that trans boys and non-binary people also exist. For an example of a non-binary person, you could refer to Dr </a:t>
            </a:r>
            <a:r>
              <a:rPr lang="en-GB" sz="1800" dirty="0" err="1">
                <a:effectLst/>
                <a:latin typeface="Arial" panose="020B0604020202020204" pitchFamily="34" charset="0"/>
                <a:ea typeface="Times New Roman" panose="02020603050405020304" pitchFamily="18" charset="0"/>
              </a:rPr>
              <a:t>Ronx</a:t>
            </a:r>
            <a:r>
              <a:rPr lang="en-GB" sz="1800" dirty="0">
                <a:effectLst/>
                <a:latin typeface="Arial" panose="020B0604020202020204" pitchFamily="34" charset="0"/>
                <a:ea typeface="Times New Roman" panose="02020603050405020304" pitchFamily="18" charset="0"/>
              </a:rPr>
              <a:t> from Operation Ouch. For an example of a trans man, you could refer to Matty from Emmerdale.</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140368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2448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Everybody is Different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Primary aged children – version 1 SEND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651131" y="1380392"/>
                <a:ext cx="1503484"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79048" y="2011055"/>
                <a:ext cx="2262074"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79048" y="2690446"/>
              <a:ext cx="267238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69DC8D67-7C99-46B2-A397-491F604D3168}"/>
              </a:ext>
            </a:extLst>
          </p:cNvPr>
          <p:cNvSpPr txBox="1"/>
          <p:nvPr/>
        </p:nvSpPr>
        <p:spPr>
          <a:xfrm>
            <a:off x="889449" y="303097"/>
            <a:ext cx="6534442" cy="769441"/>
          </a:xfrm>
          <a:prstGeom prst="rect">
            <a:avLst/>
          </a:prstGeom>
          <a:noFill/>
        </p:spPr>
        <p:txBody>
          <a:bodyPr wrap="square" rtlCol="0">
            <a:spAutoFit/>
          </a:bodyPr>
          <a:lstStyle/>
          <a:p>
            <a:pPr algn="ctr"/>
            <a:r>
              <a:rPr lang="en-GB" sz="4400" dirty="0"/>
              <a:t>What could you write?</a:t>
            </a:r>
          </a:p>
        </p:txBody>
      </p:sp>
    </p:spTree>
    <p:extLst>
      <p:ext uri="{BB962C8B-B14F-4D97-AF65-F5344CB8AC3E}">
        <p14:creationId xmlns:p14="http://schemas.microsoft.com/office/powerpoint/2010/main" val="188319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391358" y="1383660"/>
                <a:ext cx="2083776" cy="1306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51116" y="1931058"/>
                <a:ext cx="2563633"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a:solidFill>
                      <a:schemeClr val="tx1"/>
                    </a:solidFill>
                  </a:rPr>
                  <a:t>like music.</a:t>
                </a:r>
                <a:endParaRPr lang="en-GB" dirty="0">
                  <a:solidFill>
                    <a:schemeClr val="tx1"/>
                  </a:solidFill>
                </a:endParaRPr>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91358" y="2690446"/>
              <a:ext cx="26600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69DC8D67-7C99-46B2-A397-491F604D3168}"/>
              </a:ext>
            </a:extLst>
          </p:cNvPr>
          <p:cNvSpPr txBox="1"/>
          <p:nvPr/>
        </p:nvSpPr>
        <p:spPr>
          <a:xfrm>
            <a:off x="889449" y="303097"/>
            <a:ext cx="6534442" cy="769441"/>
          </a:xfrm>
          <a:prstGeom prst="rect">
            <a:avLst/>
          </a:prstGeom>
          <a:noFill/>
        </p:spPr>
        <p:txBody>
          <a:bodyPr wrap="square" rtlCol="0">
            <a:spAutoFit/>
          </a:bodyPr>
          <a:lstStyle/>
          <a:p>
            <a:pPr algn="ctr"/>
            <a:r>
              <a:rPr lang="en-GB" sz="4400" dirty="0"/>
              <a:t>What could you write?</a:t>
            </a:r>
          </a:p>
        </p:txBody>
      </p:sp>
    </p:spTree>
    <p:extLst>
      <p:ext uri="{BB962C8B-B14F-4D97-AF65-F5344CB8AC3E}">
        <p14:creationId xmlns:p14="http://schemas.microsoft.com/office/powerpoint/2010/main" val="143958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391358" y="1383660"/>
                <a:ext cx="2083776" cy="1306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51116" y="1931058"/>
                <a:ext cx="2563633"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a:solidFill>
                      <a:schemeClr val="tx1"/>
                    </a:solidFill>
                  </a:rPr>
                  <a:t>are shy.</a:t>
                </a:r>
                <a:endParaRPr lang="en-GB" dirty="0">
                  <a:solidFill>
                    <a:schemeClr val="tx1"/>
                  </a:solidFill>
                </a:endParaRPr>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91358" y="2690446"/>
              <a:ext cx="26600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69DC8D67-7C99-46B2-A397-491F604D3168}"/>
              </a:ext>
            </a:extLst>
          </p:cNvPr>
          <p:cNvSpPr txBox="1"/>
          <p:nvPr/>
        </p:nvSpPr>
        <p:spPr>
          <a:xfrm>
            <a:off x="889449" y="303097"/>
            <a:ext cx="6534442" cy="769441"/>
          </a:xfrm>
          <a:prstGeom prst="rect">
            <a:avLst/>
          </a:prstGeom>
          <a:noFill/>
        </p:spPr>
        <p:txBody>
          <a:bodyPr wrap="square" rtlCol="0">
            <a:spAutoFit/>
          </a:bodyPr>
          <a:lstStyle/>
          <a:p>
            <a:pPr algn="ctr"/>
            <a:r>
              <a:rPr lang="en-GB" sz="4400" dirty="0"/>
              <a:t>What could you write?</a:t>
            </a:r>
          </a:p>
        </p:txBody>
      </p:sp>
    </p:spTree>
    <p:extLst>
      <p:ext uri="{BB962C8B-B14F-4D97-AF65-F5344CB8AC3E}">
        <p14:creationId xmlns:p14="http://schemas.microsoft.com/office/powerpoint/2010/main" val="148675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921435" y="597878"/>
            <a:ext cx="6534442" cy="1446550"/>
          </a:xfrm>
          <a:prstGeom prst="rect">
            <a:avLst/>
          </a:prstGeom>
          <a:noFill/>
        </p:spPr>
        <p:txBody>
          <a:bodyPr wrap="square" rtlCol="0">
            <a:spAutoFit/>
          </a:bodyPr>
          <a:lstStyle/>
          <a:p>
            <a:pPr algn="ctr"/>
            <a:r>
              <a:rPr lang="en-GB" sz="4400" dirty="0"/>
              <a:t>How are they similar?</a:t>
            </a:r>
          </a:p>
          <a:p>
            <a:pPr algn="ctr"/>
            <a:r>
              <a:rPr lang="en-GB" sz="4400" dirty="0"/>
              <a:t>How are they different?</a:t>
            </a:r>
          </a:p>
        </p:txBody>
      </p:sp>
      <p:pic>
        <p:nvPicPr>
          <p:cNvPr id="5122" name="Picture 2">
            <a:extLst>
              <a:ext uri="{FF2B5EF4-FFF2-40B4-BE49-F238E27FC236}">
                <a16:creationId xmlns:a16="http://schemas.microsoft.com/office/drawing/2014/main" id="{835FC9F1-B217-4CE2-A779-33B50B5C2D8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2875710" y="1478998"/>
            <a:ext cx="3392579" cy="45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4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921435" y="597878"/>
            <a:ext cx="6534442" cy="769441"/>
          </a:xfrm>
          <a:prstGeom prst="rect">
            <a:avLst/>
          </a:prstGeom>
          <a:noFill/>
        </p:spPr>
        <p:txBody>
          <a:bodyPr wrap="square" rtlCol="0">
            <a:spAutoFit/>
          </a:bodyPr>
          <a:lstStyle/>
          <a:p>
            <a:pPr algn="ctr"/>
            <a:r>
              <a:rPr lang="en-GB" sz="4400" dirty="0"/>
              <a:t>What colour is your hair?</a:t>
            </a:r>
          </a:p>
        </p:txBody>
      </p:sp>
      <p:pic>
        <p:nvPicPr>
          <p:cNvPr id="6" name="Picture 5" descr="A picture containing person, colorful&#10;&#10;Description automatically generated">
            <a:extLst>
              <a:ext uri="{FF2B5EF4-FFF2-40B4-BE49-F238E27FC236}">
                <a16:creationId xmlns:a16="http://schemas.microsoft.com/office/drawing/2014/main" id="{CC75FCB5-7B53-4D42-B930-B02202FB5C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64895" y="1419958"/>
            <a:ext cx="3414210" cy="4018084"/>
          </a:xfrm>
          <a:prstGeom prst="rect">
            <a:avLst/>
          </a:prstGeom>
        </p:spPr>
      </p:pic>
    </p:spTree>
    <p:extLst>
      <p:ext uri="{BB962C8B-B14F-4D97-AF65-F5344CB8AC3E}">
        <p14:creationId xmlns:p14="http://schemas.microsoft.com/office/powerpoint/2010/main" val="190359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921435" y="597878"/>
            <a:ext cx="6534442" cy="769441"/>
          </a:xfrm>
          <a:prstGeom prst="rect">
            <a:avLst/>
          </a:prstGeom>
          <a:noFill/>
        </p:spPr>
        <p:txBody>
          <a:bodyPr wrap="square" rtlCol="0">
            <a:spAutoFit/>
          </a:bodyPr>
          <a:lstStyle/>
          <a:p>
            <a:pPr algn="ctr"/>
            <a:r>
              <a:rPr lang="en-GB" sz="4400" dirty="0"/>
              <a:t>What is your gender?</a:t>
            </a:r>
          </a:p>
        </p:txBody>
      </p:sp>
      <p:pic>
        <p:nvPicPr>
          <p:cNvPr id="5" name="Picture 4" descr="A picture containing person, clothing&#10;&#10;Description automatically generated">
            <a:extLst>
              <a:ext uri="{FF2B5EF4-FFF2-40B4-BE49-F238E27FC236}">
                <a16:creationId xmlns:a16="http://schemas.microsoft.com/office/drawing/2014/main" id="{CC071109-53A6-4464-B317-1AACA2752C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00700" y="1963615"/>
            <a:ext cx="1960685" cy="2707985"/>
          </a:xfrm>
          <a:prstGeom prst="rect">
            <a:avLst/>
          </a:prstGeom>
        </p:spPr>
      </p:pic>
      <p:pic>
        <p:nvPicPr>
          <p:cNvPr id="1026" name="Picture 2" descr="Cheerful African American boy in casual outfit with backpack standing against whiteboard in classroom and looking at camera">
            <a:extLst>
              <a:ext uri="{FF2B5EF4-FFF2-40B4-BE49-F238E27FC236}">
                <a16:creationId xmlns:a16="http://schemas.microsoft.com/office/drawing/2014/main" id="{5830F358-36CC-4882-9AC3-79432ABA594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03539" y="1963615"/>
            <a:ext cx="1968561" cy="2707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ent black girl in cozy sweater against white wall">
            <a:extLst>
              <a:ext uri="{FF2B5EF4-FFF2-40B4-BE49-F238E27FC236}">
                <a16:creationId xmlns:a16="http://schemas.microsoft.com/office/drawing/2014/main" id="{4D08CF56-8EFC-4757-A170-CC93A548B97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214254" y="1963615"/>
            <a:ext cx="1960685" cy="270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8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404446" y="597878"/>
            <a:ext cx="7051431" cy="769441"/>
          </a:xfrm>
          <a:prstGeom prst="rect">
            <a:avLst/>
          </a:prstGeom>
          <a:noFill/>
        </p:spPr>
        <p:txBody>
          <a:bodyPr wrap="square" rtlCol="0">
            <a:spAutoFit/>
          </a:bodyPr>
          <a:lstStyle/>
          <a:p>
            <a:pPr algn="ctr"/>
            <a:r>
              <a:rPr lang="en-GB" sz="4400" dirty="0"/>
              <a:t>What is your favourite colour?</a:t>
            </a:r>
          </a:p>
        </p:txBody>
      </p:sp>
      <p:pic>
        <p:nvPicPr>
          <p:cNvPr id="2050" name="Picture 2" descr="Set of Coloring Pencils Forming Heart">
            <a:extLst>
              <a:ext uri="{FF2B5EF4-FFF2-40B4-BE49-F238E27FC236}">
                <a16:creationId xmlns:a16="http://schemas.microsoft.com/office/drawing/2014/main" id="{1A7A6744-174C-4AFB-B805-8F66C10069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4692" y="1486512"/>
            <a:ext cx="6154616" cy="401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5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404446" y="597878"/>
            <a:ext cx="7051431" cy="769441"/>
          </a:xfrm>
          <a:prstGeom prst="rect">
            <a:avLst/>
          </a:prstGeom>
          <a:noFill/>
        </p:spPr>
        <p:txBody>
          <a:bodyPr wrap="square" rtlCol="0">
            <a:spAutoFit/>
          </a:bodyPr>
          <a:lstStyle/>
          <a:p>
            <a:pPr algn="ctr"/>
            <a:r>
              <a:rPr lang="en-GB" sz="4400" dirty="0"/>
              <a:t>What is your favourite food?</a:t>
            </a:r>
          </a:p>
        </p:txBody>
      </p:sp>
      <p:pic>
        <p:nvPicPr>
          <p:cNvPr id="3074" name="Picture 2" descr="Assorted Cooked Foods Inside Food Warmers">
            <a:extLst>
              <a:ext uri="{FF2B5EF4-FFF2-40B4-BE49-F238E27FC236}">
                <a16:creationId xmlns:a16="http://schemas.microsoft.com/office/drawing/2014/main" id="{BDD6FDFE-641F-4DA3-9DE9-F6468075F42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6192" y="1453573"/>
            <a:ext cx="5011616" cy="428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69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921435" y="597878"/>
            <a:ext cx="6534442" cy="769441"/>
          </a:xfrm>
          <a:prstGeom prst="rect">
            <a:avLst/>
          </a:prstGeom>
          <a:noFill/>
        </p:spPr>
        <p:txBody>
          <a:bodyPr wrap="square" rtlCol="0">
            <a:spAutoFit/>
          </a:bodyPr>
          <a:lstStyle/>
          <a:p>
            <a:pPr algn="ctr"/>
            <a:r>
              <a:rPr lang="en-GB" sz="4400" dirty="0"/>
              <a:t>Are all people the same?</a:t>
            </a:r>
          </a:p>
        </p:txBody>
      </p:sp>
      <p:pic>
        <p:nvPicPr>
          <p:cNvPr id="11" name="Picture 10" descr="A group of people posing for a photo&#10;&#10;Description automatically generated">
            <a:extLst>
              <a:ext uri="{FF2B5EF4-FFF2-40B4-BE49-F238E27FC236}">
                <a16:creationId xmlns:a16="http://schemas.microsoft.com/office/drawing/2014/main" id="{63F367F3-AE8E-48D6-8C6B-68D26B565D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22427" y="1453573"/>
            <a:ext cx="3499145" cy="4132033"/>
          </a:xfrm>
          <a:prstGeom prst="rect">
            <a:avLst/>
          </a:prstGeom>
        </p:spPr>
      </p:pic>
    </p:spTree>
    <p:extLst>
      <p:ext uri="{BB962C8B-B14F-4D97-AF65-F5344CB8AC3E}">
        <p14:creationId xmlns:p14="http://schemas.microsoft.com/office/powerpoint/2010/main" val="118770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921435" y="597878"/>
            <a:ext cx="6534442" cy="769441"/>
          </a:xfrm>
          <a:prstGeom prst="rect">
            <a:avLst/>
          </a:prstGeom>
          <a:noFill/>
        </p:spPr>
        <p:txBody>
          <a:bodyPr wrap="square" rtlCol="0">
            <a:spAutoFit/>
          </a:bodyPr>
          <a:lstStyle/>
          <a:p>
            <a:pPr algn="ctr"/>
            <a:r>
              <a:rPr lang="en-GB" sz="4400" dirty="0"/>
              <a:t>Listen to the story.</a:t>
            </a:r>
          </a:p>
        </p:txBody>
      </p:sp>
      <p:pic>
        <p:nvPicPr>
          <p:cNvPr id="5" name="Picture 4">
            <a:extLst>
              <a:ext uri="{FF2B5EF4-FFF2-40B4-BE49-F238E27FC236}">
                <a16:creationId xmlns:a16="http://schemas.microsoft.com/office/drawing/2014/main" id="{2BAE579B-5C83-4D25-ACA1-46BAC7768DE6}"/>
              </a:ext>
            </a:extLst>
          </p:cNvPr>
          <p:cNvPicPr>
            <a:picLocks noChangeAspect="1"/>
          </p:cNvPicPr>
          <p:nvPr/>
        </p:nvPicPr>
        <p:blipFill>
          <a:blip r:embed="rId3"/>
          <a:stretch>
            <a:fillRect/>
          </a:stretch>
        </p:blipFill>
        <p:spPr>
          <a:xfrm>
            <a:off x="1806215" y="1453573"/>
            <a:ext cx="4764882" cy="4120979"/>
          </a:xfrm>
          <a:prstGeom prst="rect">
            <a:avLst/>
          </a:prstGeom>
        </p:spPr>
      </p:pic>
    </p:spTree>
    <p:extLst>
      <p:ext uri="{BB962C8B-B14F-4D97-AF65-F5344CB8AC3E}">
        <p14:creationId xmlns:p14="http://schemas.microsoft.com/office/powerpoint/2010/main" val="420084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203-7769-4318-8B21-9781EB3364C1}"/>
              </a:ext>
            </a:extLst>
          </p:cNvPr>
          <p:cNvSpPr txBox="1"/>
          <p:nvPr/>
        </p:nvSpPr>
        <p:spPr>
          <a:xfrm>
            <a:off x="921435" y="597878"/>
            <a:ext cx="6534442" cy="4832092"/>
          </a:xfrm>
          <a:prstGeom prst="rect">
            <a:avLst/>
          </a:prstGeom>
          <a:noFill/>
        </p:spPr>
        <p:txBody>
          <a:bodyPr wrap="square" rtlCol="0">
            <a:spAutoFit/>
          </a:bodyPr>
          <a:lstStyle/>
          <a:p>
            <a:pPr algn="ctr"/>
            <a:r>
              <a:rPr lang="en-GB" sz="4400" dirty="0"/>
              <a:t>Jazz is trans.</a:t>
            </a:r>
          </a:p>
          <a:p>
            <a:pPr algn="ctr"/>
            <a:endParaRPr lang="en-GB" sz="4400" dirty="0"/>
          </a:p>
          <a:p>
            <a:pPr algn="ctr"/>
            <a:endParaRPr lang="en-GB" sz="4400" dirty="0"/>
          </a:p>
          <a:p>
            <a:pPr algn="ctr"/>
            <a:endParaRPr lang="en-GB" sz="4400" dirty="0"/>
          </a:p>
          <a:p>
            <a:pPr algn="ctr"/>
            <a:endParaRPr lang="en-GB" sz="4400" dirty="0"/>
          </a:p>
          <a:p>
            <a:pPr algn="ctr"/>
            <a:r>
              <a:rPr lang="en-GB" sz="4400" dirty="0"/>
              <a:t>Some people are trans. </a:t>
            </a:r>
          </a:p>
          <a:p>
            <a:pPr algn="ctr"/>
            <a:r>
              <a:rPr lang="en-GB" sz="4400" dirty="0"/>
              <a:t>It’s ok.</a:t>
            </a:r>
          </a:p>
        </p:txBody>
      </p:sp>
      <p:pic>
        <p:nvPicPr>
          <p:cNvPr id="4098" name="Picture 2" descr="Jazz Jennings Shares Her &quot;Battle Wounds&quot; from Gender Confirmation Surgery |  Allure">
            <a:extLst>
              <a:ext uri="{FF2B5EF4-FFF2-40B4-BE49-F238E27FC236}">
                <a16:creationId xmlns:a16="http://schemas.microsoft.com/office/drawing/2014/main" id="{95E9488A-319E-4568-BF15-99E4018B07F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63033" y="1301262"/>
            <a:ext cx="2050806" cy="273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9449" y="1052699"/>
            <a:ext cx="6369002" cy="4481141"/>
          </a:xfrm>
          <a:prstGeom prst="rect">
            <a:avLst/>
          </a:prstGeom>
          <a:ln w="28575">
            <a:solidFill>
              <a:schemeClr val="tx1"/>
            </a:solidFill>
          </a:ln>
        </p:spPr>
      </p:pic>
    </p:spTree>
    <p:extLst>
      <p:ext uri="{BB962C8B-B14F-4D97-AF65-F5344CB8AC3E}">
        <p14:creationId xmlns:p14="http://schemas.microsoft.com/office/powerpoint/2010/main" val="3613313329"/>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835</Words>
  <Application>Microsoft Office PowerPoint</Application>
  <PresentationFormat>On-screen Show (4:3)</PresentationFormat>
  <Paragraphs>78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2021-01-05T16:07:22Z</dcterms:created>
  <dcterms:modified xsi:type="dcterms:W3CDTF">2022-09-26T20:47:35Z</dcterms:modified>
</cp:coreProperties>
</file>