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85" r:id="rId2"/>
    <p:sldId id="261" r:id="rId3"/>
    <p:sldId id="275" r:id="rId4"/>
    <p:sldId id="270" r:id="rId5"/>
    <p:sldId id="276" r:id="rId6"/>
    <p:sldId id="278" r:id="rId7"/>
    <p:sldId id="266" r:id="rId8"/>
    <p:sldId id="279" r:id="rId9"/>
    <p:sldId id="280" r:id="rId10"/>
    <p:sldId id="281" r:id="rId11"/>
    <p:sldId id="269" r:id="rId12"/>
    <p:sldId id="271" r:id="rId13"/>
    <p:sldId id="2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DF221-50A6-4A48-A21B-87B7C2FE1151}" v="2" dt="2022-09-28T09:30:53.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000" autoAdjust="0"/>
  </p:normalViewPr>
  <p:slideViewPr>
    <p:cSldViewPr snapToGrid="0" snapToObjects="1">
      <p:cViewPr varScale="1">
        <p:scale>
          <a:sx n="44" d="100"/>
          <a:sy n="44" d="100"/>
        </p:scale>
        <p:origin x="11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Other versions of this assembly are available on </a:t>
            </a:r>
            <a:r>
              <a:rPr lang="en-US" dirty="0" err="1"/>
              <a:t>Stonewall’s</a:t>
            </a:r>
            <a:r>
              <a:rPr lang="en-US" dirty="0"/>
              <a:t> website: www.stonewall.org.uk</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some people fall in love with people of all genders, that is what being bi means. It’s ok to be bi.</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67102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if someone is trans it means that:</a:t>
            </a:r>
          </a:p>
          <a:p>
            <a:r>
              <a:rPr lang="en-GB" sz="1800" kern="1200" dirty="0">
                <a:solidFill>
                  <a:schemeClr val="tx1"/>
                </a:solidFill>
                <a:effectLst/>
                <a:latin typeface="Calibri" panose="020F0502020204030204" pitchFamily="34" charset="0"/>
                <a:ea typeface="+mn-ea"/>
                <a:cs typeface="Times New Roman" panose="02020603050405020304" pitchFamily="18" charset="0"/>
              </a:rPr>
              <a:t>For a trans boy, even through the doctors thought they were a girl when they were born, they grew up and said “I’m a boy”.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Calibri" panose="020F0502020204030204" pitchFamily="34" charset="0"/>
                <a:ea typeface="+mn-ea"/>
                <a:cs typeface="Times New Roman" panose="02020603050405020304" pitchFamily="18" charset="0"/>
              </a:rPr>
              <a:t>For a trans girl, even through the doctors thought they were a boy when they were born, they grew up and said “I’m a girl”.</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Calibri" panose="020F0502020204030204" pitchFamily="34" charset="0"/>
                <a:ea typeface="+mn-ea"/>
                <a:cs typeface="Times New Roman" panose="02020603050405020304" pitchFamily="18" charset="0"/>
              </a:rPr>
              <a:t>For a non-binary person, the doctors would have either said “it’s a girl” or “it’s a boy” when they were born but actually they grew up and said “I’m not a boy and I’m not a girl, I’m non-binary”.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alibri" panose="020F050202020403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Calibri" panose="020F0502020204030204" pitchFamily="34" charset="0"/>
                <a:ea typeface="+mn-ea"/>
                <a:cs typeface="Times New Roman" panose="02020603050405020304" pitchFamily="18" charset="0"/>
              </a:rPr>
              <a:t>Some people are trans and it’s ok</a:t>
            </a:r>
            <a:endParaRPr lang="en-GB" sz="10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240558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Discuss with students what they should do if they see someone being bullied or if they are bullied themselves</a:t>
            </a:r>
            <a:endParaRPr lang="en-GB" sz="10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406148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Discuss with students what they should do if they see someone being bullied or if they are bullied themselves</a:t>
            </a:r>
            <a:endParaRPr lang="en-GB" sz="10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126100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Ask students what they think bullying 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38674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sometimes people are unkind to others because there is something about them that is different. If someone is mean to someone lots of times and on purpose, this is called bullying.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24008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people are often bullied because of something different about them but…</a:t>
            </a:r>
            <a:endParaRPr lang="en-GB" sz="10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70458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…we are all different from each other and it’s ok to be different from each other. Take the opportunities to highlight some differences – height, interests, skin colour, gender, religion etc</a:t>
            </a:r>
            <a:endParaRPr lang="en-GB" sz="10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37951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Reiterate that bullying is not ok – ask someone to remind everybody what bullying 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118401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some people are being bullied for being LGBT.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91214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a lesbian is a woman that loves other women. It is ok to be lesbian.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98451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gay men are men that love other men. Lesbian women are women that love other women. It is ok to be gay.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10695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28/09/2022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28/09/2022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28/09/2022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28/09/2022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for the 2020 Anti-Bullying Week Assembly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Learners with SEND/ALN/ASN – version 1</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sey Interview: What Inspired 'Nightmare,' Her First Grammy Night -  Rolling Stone">
            <a:extLst>
              <a:ext uri="{FF2B5EF4-FFF2-40B4-BE49-F238E27FC236}">
                <a16:creationId xmlns:a16="http://schemas.microsoft.com/office/drawing/2014/main" id="{2D901CE2-D6AF-475C-843E-16903CBDD46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09443" y="1793061"/>
            <a:ext cx="3247219" cy="28343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BCF3052-2274-4E38-9F15-B4587C0F34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338" y="1686129"/>
            <a:ext cx="5213486" cy="1541980"/>
          </a:xfrm>
          <a:prstGeom prst="rect">
            <a:avLst/>
          </a:prstGeom>
        </p:spPr>
      </p:pic>
      <p:pic>
        <p:nvPicPr>
          <p:cNvPr id="6" name="Picture 5">
            <a:extLst>
              <a:ext uri="{FF2B5EF4-FFF2-40B4-BE49-F238E27FC236}">
                <a16:creationId xmlns:a16="http://schemas.microsoft.com/office/drawing/2014/main" id="{79961F58-B79B-4AAB-9C2B-B228C39A90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6797" y="3363541"/>
            <a:ext cx="5334568" cy="1541980"/>
          </a:xfrm>
          <a:prstGeom prst="rect">
            <a:avLst/>
          </a:prstGeom>
        </p:spPr>
      </p:pic>
    </p:spTree>
    <p:extLst>
      <p:ext uri="{BB962C8B-B14F-4D97-AF65-F5344CB8AC3E}">
        <p14:creationId xmlns:p14="http://schemas.microsoft.com/office/powerpoint/2010/main" val="88855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027BE80C-0A59-4E13-9B6A-5752499245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9443" y="1793061"/>
            <a:ext cx="3247219" cy="3713378"/>
          </a:xfrm>
          <a:prstGeom prst="rect">
            <a:avLst/>
          </a:prstGeom>
        </p:spPr>
      </p:pic>
      <p:pic>
        <p:nvPicPr>
          <p:cNvPr id="9" name="Picture 8">
            <a:extLst>
              <a:ext uri="{FF2B5EF4-FFF2-40B4-BE49-F238E27FC236}">
                <a16:creationId xmlns:a16="http://schemas.microsoft.com/office/drawing/2014/main" id="{F8922624-C521-44C6-8C03-E3D6ED3F30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224" y="1759350"/>
            <a:ext cx="5366220" cy="1829233"/>
          </a:xfrm>
          <a:prstGeom prst="rect">
            <a:avLst/>
          </a:prstGeom>
        </p:spPr>
      </p:pic>
      <p:pic>
        <p:nvPicPr>
          <p:cNvPr id="12" name="Picture 11">
            <a:extLst>
              <a:ext uri="{FF2B5EF4-FFF2-40B4-BE49-F238E27FC236}">
                <a16:creationId xmlns:a16="http://schemas.microsoft.com/office/drawing/2014/main" id="{867FC631-AC50-4BB4-B584-41AECEEF09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4691" y="3646595"/>
            <a:ext cx="5381119" cy="1829233"/>
          </a:xfrm>
          <a:prstGeom prst="rect">
            <a:avLst/>
          </a:prstGeom>
        </p:spPr>
      </p:pic>
    </p:spTree>
    <p:extLst>
      <p:ext uri="{BB962C8B-B14F-4D97-AF65-F5344CB8AC3E}">
        <p14:creationId xmlns:p14="http://schemas.microsoft.com/office/powerpoint/2010/main" val="255849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top Sign">
            <a:extLst>
              <a:ext uri="{FF2B5EF4-FFF2-40B4-BE49-F238E27FC236}">
                <a16:creationId xmlns:a16="http://schemas.microsoft.com/office/drawing/2014/main" id="{032E33E0-055E-450F-8CFD-57AD21E91D3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0007" y="1964612"/>
            <a:ext cx="3406486" cy="26167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989E727-7C03-41C0-B249-E110F625DA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7133" y="751689"/>
            <a:ext cx="4609686" cy="1771939"/>
          </a:xfrm>
          <a:prstGeom prst="rect">
            <a:avLst/>
          </a:prstGeom>
        </p:spPr>
      </p:pic>
      <p:pic>
        <p:nvPicPr>
          <p:cNvPr id="14" name="Picture 13">
            <a:extLst>
              <a:ext uri="{FF2B5EF4-FFF2-40B4-BE49-F238E27FC236}">
                <a16:creationId xmlns:a16="http://schemas.microsoft.com/office/drawing/2014/main" id="{EC34B50F-1F4A-494A-8D3F-A2D119FAA6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2946" y="2538637"/>
            <a:ext cx="2791686" cy="1771940"/>
          </a:xfrm>
          <a:prstGeom prst="rect">
            <a:avLst/>
          </a:prstGeom>
        </p:spPr>
      </p:pic>
      <p:pic>
        <p:nvPicPr>
          <p:cNvPr id="15" name="Picture 14">
            <a:extLst>
              <a:ext uri="{FF2B5EF4-FFF2-40B4-BE49-F238E27FC236}">
                <a16:creationId xmlns:a16="http://schemas.microsoft.com/office/drawing/2014/main" id="{BE04FF2F-6591-4CD4-8BE7-5BC9EED404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8733" y="4310577"/>
            <a:ext cx="3406486" cy="1771940"/>
          </a:xfrm>
          <a:prstGeom prst="rect">
            <a:avLst/>
          </a:prstGeom>
        </p:spPr>
      </p:pic>
    </p:spTree>
    <p:extLst>
      <p:ext uri="{BB962C8B-B14F-4D97-AF65-F5344CB8AC3E}">
        <p14:creationId xmlns:p14="http://schemas.microsoft.com/office/powerpoint/2010/main" val="160241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89E727-7C03-41C0-B249-E110F625DA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7133" y="751689"/>
            <a:ext cx="4609686" cy="1771939"/>
          </a:xfrm>
          <a:prstGeom prst="rect">
            <a:avLst/>
          </a:prstGeom>
        </p:spPr>
      </p:pic>
      <p:pic>
        <p:nvPicPr>
          <p:cNvPr id="14" name="Picture 13">
            <a:extLst>
              <a:ext uri="{FF2B5EF4-FFF2-40B4-BE49-F238E27FC236}">
                <a16:creationId xmlns:a16="http://schemas.microsoft.com/office/drawing/2014/main" id="{EC34B50F-1F4A-494A-8D3F-A2D119FAA6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2946" y="2538637"/>
            <a:ext cx="2791686" cy="1771940"/>
          </a:xfrm>
          <a:prstGeom prst="rect">
            <a:avLst/>
          </a:prstGeom>
        </p:spPr>
      </p:pic>
      <p:pic>
        <p:nvPicPr>
          <p:cNvPr id="3" name="Picture 2" descr="A picture containing person, indoor, person, person&#10;&#10;Description automatically generated">
            <a:extLst>
              <a:ext uri="{FF2B5EF4-FFF2-40B4-BE49-F238E27FC236}">
                <a16:creationId xmlns:a16="http://schemas.microsoft.com/office/drawing/2014/main" id="{BF9B1250-8FE7-44BB-88B3-642CF31912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61032" y="2070180"/>
            <a:ext cx="3784485" cy="2393606"/>
          </a:xfrm>
          <a:prstGeom prst="rect">
            <a:avLst/>
          </a:prstGeom>
        </p:spPr>
      </p:pic>
      <p:pic>
        <p:nvPicPr>
          <p:cNvPr id="6" name="Picture 5">
            <a:extLst>
              <a:ext uri="{FF2B5EF4-FFF2-40B4-BE49-F238E27FC236}">
                <a16:creationId xmlns:a16="http://schemas.microsoft.com/office/drawing/2014/main" id="{0E7CA023-312F-4942-9015-C3DA5F797F0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52945" y="4334374"/>
            <a:ext cx="2463001" cy="1975370"/>
          </a:xfrm>
          <a:prstGeom prst="rect">
            <a:avLst/>
          </a:prstGeom>
        </p:spPr>
      </p:pic>
    </p:spTree>
    <p:extLst>
      <p:ext uri="{BB962C8B-B14F-4D97-AF65-F5344CB8AC3E}">
        <p14:creationId xmlns:p14="http://schemas.microsoft.com/office/powerpoint/2010/main" val="407881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ong-Lasting Effects of Bullying">
            <a:extLst>
              <a:ext uri="{FF2B5EF4-FFF2-40B4-BE49-F238E27FC236}">
                <a16:creationId xmlns:a16="http://schemas.microsoft.com/office/drawing/2014/main" id="{668525F3-DAE2-46F5-9F34-0B22D120EB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8593" y="2147207"/>
            <a:ext cx="4762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D475E0-20C9-456A-A423-9B4ED631E335}"/>
              </a:ext>
            </a:extLst>
          </p:cNvPr>
          <p:cNvPicPr>
            <a:picLocks noChangeAspect="1"/>
          </p:cNvPicPr>
          <p:nvPr/>
        </p:nvPicPr>
        <p:blipFill>
          <a:blip r:embed="rId4"/>
          <a:stretch>
            <a:fillRect/>
          </a:stretch>
        </p:blipFill>
        <p:spPr>
          <a:xfrm>
            <a:off x="1526523" y="0"/>
            <a:ext cx="4886759" cy="2094325"/>
          </a:xfrm>
          <a:prstGeom prst="rect">
            <a:avLst/>
          </a:prstGeom>
        </p:spPr>
      </p:pic>
    </p:spTree>
    <p:extLst>
      <p:ext uri="{BB962C8B-B14F-4D97-AF65-F5344CB8AC3E}">
        <p14:creationId xmlns:p14="http://schemas.microsoft.com/office/powerpoint/2010/main" val="213619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0AC54-3D94-4637-A1EF-358584F07A59}"/>
              </a:ext>
            </a:extLst>
          </p:cNvPr>
          <p:cNvPicPr>
            <a:picLocks noChangeAspect="1"/>
          </p:cNvPicPr>
          <p:nvPr/>
        </p:nvPicPr>
        <p:blipFill>
          <a:blip r:embed="rId3"/>
          <a:stretch>
            <a:fillRect/>
          </a:stretch>
        </p:blipFill>
        <p:spPr>
          <a:xfrm>
            <a:off x="1526523" y="0"/>
            <a:ext cx="4886759" cy="2094325"/>
          </a:xfrm>
          <a:prstGeom prst="rect">
            <a:avLst/>
          </a:prstGeom>
        </p:spPr>
      </p:pic>
      <p:pic>
        <p:nvPicPr>
          <p:cNvPr id="5" name="Picture 4">
            <a:extLst>
              <a:ext uri="{FF2B5EF4-FFF2-40B4-BE49-F238E27FC236}">
                <a16:creationId xmlns:a16="http://schemas.microsoft.com/office/drawing/2014/main" id="{1D360EF6-3E6C-4898-8A3F-A11ED78E05B7}"/>
              </a:ext>
            </a:extLst>
          </p:cNvPr>
          <p:cNvPicPr>
            <a:picLocks noChangeAspect="1"/>
          </p:cNvPicPr>
          <p:nvPr/>
        </p:nvPicPr>
        <p:blipFill>
          <a:blip r:embed="rId4"/>
          <a:stretch>
            <a:fillRect/>
          </a:stretch>
        </p:blipFill>
        <p:spPr>
          <a:xfrm>
            <a:off x="475720" y="2247715"/>
            <a:ext cx="7915275" cy="3286125"/>
          </a:xfrm>
          <a:prstGeom prst="rect">
            <a:avLst/>
          </a:prstGeom>
        </p:spPr>
      </p:pic>
      <p:pic>
        <p:nvPicPr>
          <p:cNvPr id="1026" name="Picture 2" descr="The Long-Lasting Effects of Bullying">
            <a:extLst>
              <a:ext uri="{FF2B5EF4-FFF2-40B4-BE49-F238E27FC236}">
                <a16:creationId xmlns:a16="http://schemas.microsoft.com/office/drawing/2014/main" id="{668525F3-DAE2-46F5-9F34-0B22D120EB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1927" y="2201006"/>
            <a:ext cx="2669068" cy="186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7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gs to consider | Different types of cochlear implants">
            <a:extLst>
              <a:ext uri="{FF2B5EF4-FFF2-40B4-BE49-F238E27FC236}">
                <a16:creationId xmlns:a16="http://schemas.microsoft.com/office/drawing/2014/main" id="{A205A458-7ACD-4062-B84C-6B149C1699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9927" y="1889918"/>
            <a:ext cx="4276735" cy="2971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31A7BB3-A8A7-46C5-9635-D76A885A6D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338" y="1120377"/>
            <a:ext cx="4276735" cy="1539082"/>
          </a:xfrm>
          <a:prstGeom prst="rect">
            <a:avLst/>
          </a:prstGeom>
        </p:spPr>
      </p:pic>
      <p:pic>
        <p:nvPicPr>
          <p:cNvPr id="9" name="Picture 8">
            <a:extLst>
              <a:ext uri="{FF2B5EF4-FFF2-40B4-BE49-F238E27FC236}">
                <a16:creationId xmlns:a16="http://schemas.microsoft.com/office/drawing/2014/main" id="{89F92AAF-89C8-4FCF-81D2-4B5C153E5E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4559" y="2659459"/>
            <a:ext cx="3153986" cy="1539082"/>
          </a:xfrm>
          <a:prstGeom prst="rect">
            <a:avLst/>
          </a:prstGeom>
        </p:spPr>
      </p:pic>
      <p:pic>
        <p:nvPicPr>
          <p:cNvPr id="13" name="Picture 12">
            <a:extLst>
              <a:ext uri="{FF2B5EF4-FFF2-40B4-BE49-F238E27FC236}">
                <a16:creationId xmlns:a16="http://schemas.microsoft.com/office/drawing/2014/main" id="{963F7806-5493-4796-8643-919516035F7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4610" y="4268838"/>
            <a:ext cx="3802190" cy="1539082"/>
          </a:xfrm>
          <a:prstGeom prst="rect">
            <a:avLst/>
          </a:prstGeom>
        </p:spPr>
      </p:pic>
    </p:spTree>
    <p:extLst>
      <p:ext uri="{BB962C8B-B14F-4D97-AF65-F5344CB8AC3E}">
        <p14:creationId xmlns:p14="http://schemas.microsoft.com/office/powerpoint/2010/main" val="276367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umbs up for GDPR! | Norfolk Chambers of Commerce">
            <a:extLst>
              <a:ext uri="{FF2B5EF4-FFF2-40B4-BE49-F238E27FC236}">
                <a16:creationId xmlns:a16="http://schemas.microsoft.com/office/drawing/2014/main" id="{CD7DC848-3749-44D1-9C1B-4265805182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4073" y="1889918"/>
            <a:ext cx="4276735" cy="3207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561350A-D496-498C-A4E1-6A2E47B1EE33}"/>
              </a:ext>
            </a:extLst>
          </p:cNvPr>
          <p:cNvPicPr>
            <a:picLocks noChangeAspect="1"/>
          </p:cNvPicPr>
          <p:nvPr/>
        </p:nvPicPr>
        <p:blipFill>
          <a:blip r:embed="rId4"/>
          <a:stretch>
            <a:fillRect/>
          </a:stretch>
        </p:blipFill>
        <p:spPr>
          <a:xfrm>
            <a:off x="303192" y="1858080"/>
            <a:ext cx="4134339" cy="3087994"/>
          </a:xfrm>
          <a:prstGeom prst="rect">
            <a:avLst/>
          </a:prstGeom>
        </p:spPr>
      </p:pic>
    </p:spTree>
    <p:extLst>
      <p:ext uri="{BB962C8B-B14F-4D97-AF65-F5344CB8AC3E}">
        <p14:creationId xmlns:p14="http://schemas.microsoft.com/office/powerpoint/2010/main" val="96386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ong-Lasting Effects of Bullying">
            <a:extLst>
              <a:ext uri="{FF2B5EF4-FFF2-40B4-BE49-F238E27FC236}">
                <a16:creationId xmlns:a16="http://schemas.microsoft.com/office/drawing/2014/main" id="{668525F3-DAE2-46F5-9F34-0B22D120EB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2039" y="1889918"/>
            <a:ext cx="4244623" cy="2971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BB03F2-DD69-472F-82DB-6C08F79260E3}"/>
              </a:ext>
            </a:extLst>
          </p:cNvPr>
          <p:cNvPicPr>
            <a:picLocks noChangeAspect="1"/>
          </p:cNvPicPr>
          <p:nvPr/>
        </p:nvPicPr>
        <p:blipFill>
          <a:blip r:embed="rId4"/>
          <a:stretch>
            <a:fillRect/>
          </a:stretch>
        </p:blipFill>
        <p:spPr>
          <a:xfrm>
            <a:off x="287338" y="1889918"/>
            <a:ext cx="4179213" cy="1757831"/>
          </a:xfrm>
          <a:prstGeom prst="rect">
            <a:avLst/>
          </a:prstGeom>
        </p:spPr>
      </p:pic>
    </p:spTree>
    <p:extLst>
      <p:ext uri="{BB962C8B-B14F-4D97-AF65-F5344CB8AC3E}">
        <p14:creationId xmlns:p14="http://schemas.microsoft.com/office/powerpoint/2010/main" val="337570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9251A8-832F-47D0-AE95-CD568B221E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62376" y="3667745"/>
            <a:ext cx="4370482" cy="1599824"/>
          </a:xfrm>
          <a:prstGeom prst="rect">
            <a:avLst/>
          </a:prstGeom>
        </p:spPr>
      </p:pic>
      <p:pic>
        <p:nvPicPr>
          <p:cNvPr id="2052" name="Picture 4" descr="Women Sitting on Floor and Holding Hands">
            <a:extLst>
              <a:ext uri="{FF2B5EF4-FFF2-40B4-BE49-F238E27FC236}">
                <a16:creationId xmlns:a16="http://schemas.microsoft.com/office/drawing/2014/main" id="{BF9238C3-4AB6-4D9F-B68C-7F0DE7D40F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14134" y="1590431"/>
            <a:ext cx="3009694" cy="37026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A5B53A6-C2B5-45CB-85B7-B41BD2C69A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560107"/>
            <a:ext cx="5529646" cy="1476512"/>
          </a:xfrm>
          <a:prstGeom prst="rect">
            <a:avLst/>
          </a:prstGeom>
        </p:spPr>
      </p:pic>
      <p:pic>
        <p:nvPicPr>
          <p:cNvPr id="8" name="Picture 7">
            <a:extLst>
              <a:ext uri="{FF2B5EF4-FFF2-40B4-BE49-F238E27FC236}">
                <a16:creationId xmlns:a16="http://schemas.microsoft.com/office/drawing/2014/main" id="{491EE574-9454-4D17-AAED-21AC79190C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9141" y="2145848"/>
            <a:ext cx="3574472" cy="1483542"/>
          </a:xfrm>
          <a:prstGeom prst="rect">
            <a:avLst/>
          </a:prstGeom>
        </p:spPr>
      </p:pic>
      <p:pic>
        <p:nvPicPr>
          <p:cNvPr id="12" name="Picture 11">
            <a:extLst>
              <a:ext uri="{FF2B5EF4-FFF2-40B4-BE49-F238E27FC236}">
                <a16:creationId xmlns:a16="http://schemas.microsoft.com/office/drawing/2014/main" id="{94F8E47F-DEF0-4CA0-AF7A-876A8AE1911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8020" y="2145848"/>
            <a:ext cx="1651627" cy="1497397"/>
          </a:xfrm>
          <a:prstGeom prst="rect">
            <a:avLst/>
          </a:prstGeom>
        </p:spPr>
      </p:pic>
      <p:pic>
        <p:nvPicPr>
          <p:cNvPr id="14" name="Picture 13">
            <a:extLst>
              <a:ext uri="{FF2B5EF4-FFF2-40B4-BE49-F238E27FC236}">
                <a16:creationId xmlns:a16="http://schemas.microsoft.com/office/drawing/2014/main" id="{4F0A5C1C-9DEE-49B3-A2C7-A0037FC7EE3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9141" y="3795645"/>
            <a:ext cx="1516447" cy="1497397"/>
          </a:xfrm>
          <a:prstGeom prst="rect">
            <a:avLst/>
          </a:prstGeom>
        </p:spPr>
      </p:pic>
    </p:spTree>
    <p:extLst>
      <p:ext uri="{BB962C8B-B14F-4D97-AF65-F5344CB8AC3E}">
        <p14:creationId xmlns:p14="http://schemas.microsoft.com/office/powerpoint/2010/main" val="146748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omen Sitting on Floor and Holding Hands">
            <a:extLst>
              <a:ext uri="{FF2B5EF4-FFF2-40B4-BE49-F238E27FC236}">
                <a16:creationId xmlns:a16="http://schemas.microsoft.com/office/drawing/2014/main" id="{BF9238C3-4AB6-4D9F-B68C-7F0DE7D40FA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14134" y="1590431"/>
            <a:ext cx="3009694" cy="370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875BEC-8F69-4691-BC3A-741E217A59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0788" y="1502321"/>
            <a:ext cx="4958348" cy="1634836"/>
          </a:xfrm>
          <a:prstGeom prst="rect">
            <a:avLst/>
          </a:prstGeom>
        </p:spPr>
      </p:pic>
      <p:pic>
        <p:nvPicPr>
          <p:cNvPr id="9" name="Picture 8">
            <a:extLst>
              <a:ext uri="{FF2B5EF4-FFF2-40B4-BE49-F238E27FC236}">
                <a16:creationId xmlns:a16="http://schemas.microsoft.com/office/drawing/2014/main" id="{CF790343-DA15-4B01-814F-EAD813B144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172" y="3429000"/>
            <a:ext cx="4958348" cy="1634836"/>
          </a:xfrm>
          <a:prstGeom prst="rect">
            <a:avLst/>
          </a:prstGeom>
        </p:spPr>
      </p:pic>
    </p:spTree>
    <p:extLst>
      <p:ext uri="{BB962C8B-B14F-4D97-AF65-F5344CB8AC3E}">
        <p14:creationId xmlns:p14="http://schemas.microsoft.com/office/powerpoint/2010/main" val="293680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DA8491CD-0AE8-4F76-BAF5-FA419D39B5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7868" y="1562116"/>
            <a:ext cx="2623127" cy="3934691"/>
          </a:xfrm>
          <a:prstGeom prst="rect">
            <a:avLst/>
          </a:prstGeom>
        </p:spPr>
      </p:pic>
      <p:pic>
        <p:nvPicPr>
          <p:cNvPr id="12" name="Picture 11">
            <a:extLst>
              <a:ext uri="{FF2B5EF4-FFF2-40B4-BE49-F238E27FC236}">
                <a16:creationId xmlns:a16="http://schemas.microsoft.com/office/drawing/2014/main" id="{8432E3CC-E2AB-4F9C-9A69-C5B1A270B5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051" y="1562116"/>
            <a:ext cx="5317817" cy="1708439"/>
          </a:xfrm>
          <a:prstGeom prst="rect">
            <a:avLst/>
          </a:prstGeom>
        </p:spPr>
      </p:pic>
      <p:pic>
        <p:nvPicPr>
          <p:cNvPr id="13" name="Picture 12">
            <a:extLst>
              <a:ext uri="{FF2B5EF4-FFF2-40B4-BE49-F238E27FC236}">
                <a16:creationId xmlns:a16="http://schemas.microsoft.com/office/drawing/2014/main" id="{70A7E431-118F-4BD3-8A24-1E5547971E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0050" y="3379098"/>
            <a:ext cx="5317817" cy="1708439"/>
          </a:xfrm>
          <a:prstGeom prst="rect">
            <a:avLst/>
          </a:prstGeom>
        </p:spPr>
      </p:pic>
    </p:spTree>
    <p:extLst>
      <p:ext uri="{BB962C8B-B14F-4D97-AF65-F5344CB8AC3E}">
        <p14:creationId xmlns:p14="http://schemas.microsoft.com/office/powerpoint/2010/main" val="375628718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710</Words>
  <Application>Microsoft Office PowerPoint</Application>
  <PresentationFormat>On-screen Show (4:3)</PresentationFormat>
  <Paragraphs>44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2020-10-02T16:22:34Z</dcterms:created>
  <dcterms:modified xsi:type="dcterms:W3CDTF">2022-09-28T09:31:18Z</dcterms:modified>
</cp:coreProperties>
</file>